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84E21-CAB9-470F-B5D4-07136732C506}"/>
              </a:ext>
            </a:extLst>
          </p:cNvPr>
          <p:cNvSpPr txBox="1">
            <a:spLocks noGrp="1"/>
          </p:cNvSpPr>
          <p:nvPr>
            <p:ph type="ctrTitle"/>
          </p:nvPr>
        </p:nvSpPr>
        <p:spPr>
          <a:xfrm>
            <a:off x="2589215" y="2514600"/>
            <a:ext cx="8915400" cy="2262783"/>
          </a:xfrm>
        </p:spPr>
        <p:txBody>
          <a:bodyPr anchor="b"/>
          <a:lstStyle>
            <a:lvl1pPr>
              <a:defRPr sz="5400"/>
            </a:lvl1pPr>
          </a:lstStyle>
          <a:p>
            <a:pPr lvl="0"/>
            <a:r>
              <a:rPr lang="el-GR"/>
              <a:t>Κάντε κλικ για να επεξεργαστείτε τον τίτλο υποδείγματος</a:t>
            </a:r>
            <a:endParaRPr lang="en-US"/>
          </a:p>
        </p:txBody>
      </p:sp>
      <p:sp>
        <p:nvSpPr>
          <p:cNvPr id="3" name="Subtitle 2">
            <a:extLst>
              <a:ext uri="{FF2B5EF4-FFF2-40B4-BE49-F238E27FC236}">
                <a16:creationId xmlns:a16="http://schemas.microsoft.com/office/drawing/2014/main" xmlns="" id="{185EAE92-652F-4072-9EC3-5D76CBC81359}"/>
              </a:ext>
            </a:extLst>
          </p:cNvPr>
          <p:cNvSpPr txBox="1">
            <a:spLocks noGrp="1"/>
          </p:cNvSpPr>
          <p:nvPr>
            <p:ph type="subTitle" idx="1"/>
          </p:nvPr>
        </p:nvSpPr>
        <p:spPr>
          <a:xfrm>
            <a:off x="2589215" y="4777383"/>
            <a:ext cx="8915400" cy="1126284"/>
          </a:xfrm>
        </p:spPr>
        <p:txBody>
          <a:bodyPr/>
          <a:lstStyle>
            <a:lvl1pPr marL="0" indent="0">
              <a:buNone/>
              <a:defRPr>
                <a:solidFill>
                  <a:srgbClr val="595959"/>
                </a:solidFill>
              </a:defRPr>
            </a:lvl1pPr>
          </a:lstStyle>
          <a:p>
            <a:pPr lvl="0"/>
            <a:r>
              <a:rPr lang="el-GR"/>
              <a:t>Κάντε κλικ για να επεξεργαστείτε τον υπότιτλο του υποδείγματος</a:t>
            </a:r>
            <a:endParaRPr lang="en-US"/>
          </a:p>
        </p:txBody>
      </p:sp>
      <p:sp>
        <p:nvSpPr>
          <p:cNvPr id="4" name="Date Placeholder 3">
            <a:extLst>
              <a:ext uri="{FF2B5EF4-FFF2-40B4-BE49-F238E27FC236}">
                <a16:creationId xmlns:a16="http://schemas.microsoft.com/office/drawing/2014/main" xmlns="" id="{A559E4C6-1DFF-4ADB-8669-3F7B74E7F918}"/>
              </a:ext>
            </a:extLst>
          </p:cNvPr>
          <p:cNvSpPr txBox="1">
            <a:spLocks noGrp="1"/>
          </p:cNvSpPr>
          <p:nvPr>
            <p:ph type="dt" sz="half" idx="7"/>
          </p:nvPr>
        </p:nvSpPr>
        <p:spPr/>
        <p:txBody>
          <a:bodyPr/>
          <a:lstStyle>
            <a:lvl1pPr>
              <a:defRPr/>
            </a:lvl1pPr>
          </a:lstStyle>
          <a:p>
            <a:pPr lvl="0"/>
            <a:fld id="{5B9F2542-EDAA-461B-A61A-CC0D54B93B28}" type="datetime1">
              <a:rPr lang="en-US"/>
              <a:pPr lvl="0"/>
              <a:t>5/13/2020</a:t>
            </a:fld>
            <a:endParaRPr lang="en-US"/>
          </a:p>
        </p:txBody>
      </p:sp>
      <p:sp>
        <p:nvSpPr>
          <p:cNvPr id="5" name="Footer Placeholder 4">
            <a:extLst>
              <a:ext uri="{FF2B5EF4-FFF2-40B4-BE49-F238E27FC236}">
                <a16:creationId xmlns:a16="http://schemas.microsoft.com/office/drawing/2014/main" xmlns="" id="{C3899509-2B0E-4889-B25E-C5BB0C877F7F}"/>
              </a:ext>
            </a:extLst>
          </p:cNvPr>
          <p:cNvSpPr txBox="1">
            <a:spLocks noGrp="1"/>
          </p:cNvSpPr>
          <p:nvPr>
            <p:ph type="ftr" sz="quarter" idx="9"/>
          </p:nvPr>
        </p:nvSpPr>
        <p:spPr/>
        <p:txBody>
          <a:bodyPr/>
          <a:lstStyle>
            <a:lvl1pPr>
              <a:defRPr/>
            </a:lvl1pPr>
          </a:lstStyle>
          <a:p>
            <a:pPr lvl="0"/>
            <a:endParaRPr lang="en-US"/>
          </a:p>
        </p:txBody>
      </p:sp>
      <p:sp>
        <p:nvSpPr>
          <p:cNvPr id="6" name="Freeform 6">
            <a:extLst>
              <a:ext uri="{FF2B5EF4-FFF2-40B4-BE49-F238E27FC236}">
                <a16:creationId xmlns:a16="http://schemas.microsoft.com/office/drawing/2014/main" xmlns="" id="{48888560-05BC-47A3-8A50-9478E80F0A5B}"/>
              </a:ext>
            </a:extLst>
          </p:cNvPr>
          <p:cNvSpPr/>
          <p:nvPr/>
        </p:nvSpPr>
        <p:spPr>
          <a:xfrm>
            <a:off x="0" y="4323813"/>
            <a:ext cx="1744647" cy="778593"/>
          </a:xfrm>
          <a:custGeom>
            <a:avLst/>
            <a:gdLst>
              <a:gd name="f0" fmla="val w"/>
              <a:gd name="f1" fmla="val h"/>
              <a:gd name="f2" fmla="val 0"/>
              <a:gd name="f3" fmla="val 372"/>
              <a:gd name="f4" fmla="val 166"/>
              <a:gd name="f5" fmla="val 287"/>
              <a:gd name="f6" fmla="val 290"/>
              <a:gd name="f7" fmla="val 292"/>
              <a:gd name="f8" fmla="val 165"/>
              <a:gd name="f9" fmla="val 293"/>
              <a:gd name="f10" fmla="val 164"/>
              <a:gd name="f11" fmla="val 163"/>
              <a:gd name="f12" fmla="val 294"/>
              <a:gd name="f13" fmla="val 370"/>
              <a:gd name="f14" fmla="val 87"/>
              <a:gd name="f15" fmla="val 85"/>
              <a:gd name="f16" fmla="val 81"/>
              <a:gd name="f17" fmla="val 78"/>
              <a:gd name="f18" fmla="val 3"/>
              <a:gd name="f19" fmla="val 2"/>
              <a:gd name="f20" fmla="val 1"/>
              <a:gd name="f21" fmla="*/ f0 1 372"/>
              <a:gd name="f22" fmla="*/ f1 1 166"/>
              <a:gd name="f23" fmla="val f2"/>
              <a:gd name="f24" fmla="val f3"/>
              <a:gd name="f25" fmla="val f4"/>
              <a:gd name="f26" fmla="+- f25 0 f23"/>
              <a:gd name="f27" fmla="+- f24 0 f23"/>
              <a:gd name="f28" fmla="*/ f27 1 372"/>
              <a:gd name="f29" fmla="*/ f26 1 166"/>
              <a:gd name="f30" fmla="*/ 0 1 f28"/>
              <a:gd name="f31" fmla="*/ f24 1 f28"/>
              <a:gd name="f32" fmla="*/ 0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372" h="166">
                <a:moveTo>
                  <a:pt x="f5" y="f4"/>
                </a:moveTo>
                <a:cubicBezTo>
                  <a:pt x="f6" y="f4"/>
                  <a:pt x="f7" y="f8"/>
                  <a:pt x="f9" y="f10"/>
                </a:cubicBezTo>
                <a:cubicBezTo>
                  <a:pt x="f9" y="f11"/>
                  <a:pt x="f12" y="f11"/>
                  <a:pt x="f12" y="f11"/>
                </a:cubicBezTo>
                <a:cubicBezTo>
                  <a:pt x="f13" y="f14"/>
                  <a:pt x="f13" y="f14"/>
                  <a:pt x="f13" y="f14"/>
                </a:cubicBezTo>
                <a:cubicBezTo>
                  <a:pt x="f3" y="f15"/>
                  <a:pt x="f3" y="f16"/>
                  <a:pt x="f13" y="f17"/>
                </a:cubicBezTo>
                <a:cubicBezTo>
                  <a:pt x="f12" y="f18"/>
                  <a:pt x="f12" y="f18"/>
                  <a:pt x="f12" y="f18"/>
                </a:cubicBezTo>
                <a:cubicBezTo>
                  <a:pt x="f12" y="f19"/>
                  <a:pt x="f9" y="f19"/>
                  <a:pt x="f9" y="f19"/>
                </a:cubicBezTo>
                <a:cubicBezTo>
                  <a:pt x="f7" y="f20"/>
                  <a:pt x="f6" y="f2"/>
                  <a:pt x="f5" y="f2"/>
                </a:cubicBezTo>
                <a:cubicBezTo>
                  <a:pt x="f2" y="f2"/>
                  <a:pt x="f2" y="f2"/>
                  <a:pt x="f2" y="f2"/>
                </a:cubicBezTo>
                <a:cubicBezTo>
                  <a:pt x="f2" y="f4"/>
                  <a:pt x="f2" y="f4"/>
                  <a:pt x="f2" y="f4"/>
                </a:cubicBezTo>
                <a:lnTo>
                  <a:pt x="f5" y="f4"/>
                </a:ln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60F8ABD4-4A7E-477A-BFE1-8BF297271155}"/>
              </a:ext>
            </a:extLst>
          </p:cNvPr>
          <p:cNvSpPr txBox="1">
            <a:spLocks noGrp="1"/>
          </p:cNvSpPr>
          <p:nvPr>
            <p:ph type="sldNum" sz="quarter" idx="8"/>
          </p:nvPr>
        </p:nvSpPr>
        <p:spPr>
          <a:xfrm>
            <a:off x="531815" y="4529544"/>
            <a:ext cx="779763" cy="365129"/>
          </a:xfrm>
        </p:spPr>
        <p:txBody>
          <a:bodyPr/>
          <a:lstStyle>
            <a:lvl1pPr>
              <a:defRPr/>
            </a:lvl1pPr>
          </a:lstStyle>
          <a:p>
            <a:pPr lvl="0"/>
            <a:fld id="{5C5607F2-C856-4938-9AC5-6AA38FEC8BAB}" type="slidenum">
              <a:rPr/>
              <a:pPr lvl="0"/>
              <a:t>‹#›</a:t>
            </a:fld>
            <a:endParaRPr lang="en-US"/>
          </a:p>
        </p:txBody>
      </p:sp>
    </p:spTree>
    <p:extLst>
      <p:ext uri="{BB962C8B-B14F-4D97-AF65-F5344CB8AC3E}">
        <p14:creationId xmlns:p14="http://schemas.microsoft.com/office/powerpoint/2010/main" xmlns="" val="194610730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7B10CC-7CD9-48FB-88E0-6F5A68FE170E}"/>
              </a:ext>
            </a:extLst>
          </p:cNvPr>
          <p:cNvSpPr txBox="1">
            <a:spLocks noGrp="1"/>
          </p:cNvSpPr>
          <p:nvPr>
            <p:ph type="title"/>
          </p:nvPr>
        </p:nvSpPr>
        <p:spPr>
          <a:xfrm>
            <a:off x="2589215" y="609603"/>
            <a:ext cx="8915400" cy="311704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xmlns="" id="{1648BB75-60D7-4B3F-8C9D-B991C07FB93F}"/>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xmlns="" id="{814EBEEF-96FC-4CB9-BE4C-48209416EB98}"/>
              </a:ext>
            </a:extLst>
          </p:cNvPr>
          <p:cNvSpPr txBox="1">
            <a:spLocks noGrp="1"/>
          </p:cNvSpPr>
          <p:nvPr>
            <p:ph type="dt" sz="half" idx="7"/>
          </p:nvPr>
        </p:nvSpPr>
        <p:spPr/>
        <p:txBody>
          <a:bodyPr/>
          <a:lstStyle>
            <a:lvl1pPr>
              <a:defRPr/>
            </a:lvl1pPr>
          </a:lstStyle>
          <a:p>
            <a:pPr lvl="0"/>
            <a:fld id="{7DFBAB51-290B-4C61-9458-1E742AE2FEA5}" type="datetime1">
              <a:rPr lang="en-US"/>
              <a:pPr lvl="0"/>
              <a:t>5/13/2020</a:t>
            </a:fld>
            <a:endParaRPr lang="en-US"/>
          </a:p>
        </p:txBody>
      </p:sp>
      <p:sp>
        <p:nvSpPr>
          <p:cNvPr id="5" name="Footer Placeholder 4">
            <a:extLst>
              <a:ext uri="{FF2B5EF4-FFF2-40B4-BE49-F238E27FC236}">
                <a16:creationId xmlns:a16="http://schemas.microsoft.com/office/drawing/2014/main" xmlns="" id="{1CBC2902-8CA1-4B66-866D-7E5EAF436212}"/>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A318DAE0-ABB7-4287-8D3E-5B97E78521FC}"/>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5328CF02-B1C6-45EC-BC59-987DEA220444}"/>
              </a:ext>
            </a:extLst>
          </p:cNvPr>
          <p:cNvSpPr txBox="1">
            <a:spLocks noGrp="1"/>
          </p:cNvSpPr>
          <p:nvPr>
            <p:ph type="sldNum" sz="quarter" idx="8"/>
          </p:nvPr>
        </p:nvSpPr>
        <p:spPr>
          <a:xfrm>
            <a:off x="531815" y="3244135"/>
            <a:ext cx="779763" cy="365129"/>
          </a:xfrm>
        </p:spPr>
        <p:txBody>
          <a:bodyPr/>
          <a:lstStyle>
            <a:lvl1pPr>
              <a:defRPr/>
            </a:lvl1pPr>
          </a:lstStyle>
          <a:p>
            <a:pPr lvl="0"/>
            <a:fld id="{20BC4B50-9673-47B6-8E77-75734F9ED09B}" type="slidenum">
              <a:rPr/>
              <a:pPr lvl="0"/>
              <a:t>‹#›</a:t>
            </a:fld>
            <a:endParaRPr lang="en-US"/>
          </a:p>
        </p:txBody>
      </p:sp>
    </p:spTree>
    <p:extLst>
      <p:ext uri="{BB962C8B-B14F-4D97-AF65-F5344CB8AC3E}">
        <p14:creationId xmlns:p14="http://schemas.microsoft.com/office/powerpoint/2010/main" xmlns="" val="20098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2A4327-B7EE-4385-8CFC-983FD64059F1}"/>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xmlns="" id="{32F0F065-4813-40BB-8A33-1FE8CE93FEDC}"/>
              </a:ext>
            </a:extLst>
          </p:cNvPr>
          <p:cNvSpPr txBox="1">
            <a:spLocks noGrp="1"/>
          </p:cNvSpPr>
          <p:nvPr>
            <p:ph type="body" idx="4294967295"/>
          </p:nvPr>
        </p:nvSpPr>
        <p:spPr>
          <a:xfrm>
            <a:off x="3275015" y="3505196"/>
            <a:ext cx="7536557" cy="381003"/>
          </a:xfrm>
        </p:spPr>
        <p:txBody>
          <a:bodyPr anchor="ctr">
            <a:noAutofit/>
          </a:bodyPr>
          <a:lstStyle>
            <a:lvl1pPr marL="0" indent="0">
              <a:buNone/>
              <a:defRPr sz="1600">
                <a:solidFill>
                  <a:srgbClr val="7F7F7F"/>
                </a:solidFill>
              </a:defRPr>
            </a:lvl1pPr>
          </a:lstStyle>
          <a:p>
            <a:pPr lvl="0"/>
            <a:r>
              <a:rPr lang="el-GR"/>
              <a:t>Στυλ κειμένου υποδείγματος</a:t>
            </a:r>
          </a:p>
        </p:txBody>
      </p:sp>
      <p:sp>
        <p:nvSpPr>
          <p:cNvPr id="4" name="Text Placeholder 2">
            <a:extLst>
              <a:ext uri="{FF2B5EF4-FFF2-40B4-BE49-F238E27FC236}">
                <a16:creationId xmlns:a16="http://schemas.microsoft.com/office/drawing/2014/main" xmlns="" id="{BB0A9743-47B5-402C-9F94-609D8ADD5F1E}"/>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5" name="Date Placeholder 3">
            <a:extLst>
              <a:ext uri="{FF2B5EF4-FFF2-40B4-BE49-F238E27FC236}">
                <a16:creationId xmlns:a16="http://schemas.microsoft.com/office/drawing/2014/main" xmlns="" id="{1A782EE1-2ACE-4975-BE77-3F7812938B0E}"/>
              </a:ext>
            </a:extLst>
          </p:cNvPr>
          <p:cNvSpPr txBox="1">
            <a:spLocks noGrp="1"/>
          </p:cNvSpPr>
          <p:nvPr>
            <p:ph type="dt" sz="half" idx="7"/>
          </p:nvPr>
        </p:nvSpPr>
        <p:spPr/>
        <p:txBody>
          <a:bodyPr/>
          <a:lstStyle>
            <a:lvl1pPr>
              <a:defRPr/>
            </a:lvl1pPr>
          </a:lstStyle>
          <a:p>
            <a:pPr lvl="0"/>
            <a:fld id="{3BDDADEB-98A9-4ADB-B1BA-2DF9DA3F3416}" type="datetime1">
              <a:rPr lang="en-US"/>
              <a:pPr lvl="0"/>
              <a:t>5/13/2020</a:t>
            </a:fld>
            <a:endParaRPr lang="en-US"/>
          </a:p>
        </p:txBody>
      </p:sp>
      <p:sp>
        <p:nvSpPr>
          <p:cNvPr id="6" name="Footer Placeholder 4">
            <a:extLst>
              <a:ext uri="{FF2B5EF4-FFF2-40B4-BE49-F238E27FC236}">
                <a16:creationId xmlns:a16="http://schemas.microsoft.com/office/drawing/2014/main" xmlns="" id="{C5F7CF73-C5EE-45BF-A7CC-D7AF5CD08E9D}"/>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7E209A69-AFEE-4F0E-9525-EEE8C7718DA4}"/>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5">
            <a:extLst>
              <a:ext uri="{FF2B5EF4-FFF2-40B4-BE49-F238E27FC236}">
                <a16:creationId xmlns:a16="http://schemas.microsoft.com/office/drawing/2014/main" xmlns="" id="{982884C4-2A79-4DAB-87BA-3E6C58F5D857}"/>
              </a:ext>
            </a:extLst>
          </p:cNvPr>
          <p:cNvSpPr txBox="1">
            <a:spLocks noGrp="1"/>
          </p:cNvSpPr>
          <p:nvPr>
            <p:ph type="sldNum" sz="quarter" idx="8"/>
          </p:nvPr>
        </p:nvSpPr>
        <p:spPr>
          <a:xfrm>
            <a:off x="531815" y="3244135"/>
            <a:ext cx="779763" cy="365129"/>
          </a:xfrm>
        </p:spPr>
        <p:txBody>
          <a:bodyPr/>
          <a:lstStyle>
            <a:lvl1pPr>
              <a:defRPr/>
            </a:lvl1pPr>
          </a:lstStyle>
          <a:p>
            <a:pPr lvl="0"/>
            <a:fld id="{76F5520F-C339-4A0D-8599-A0D178115649}" type="slidenum">
              <a:rPr/>
              <a:pPr lvl="0"/>
              <a:t>‹#›</a:t>
            </a:fld>
            <a:endParaRPr lang="en-US"/>
          </a:p>
        </p:txBody>
      </p:sp>
      <p:sp>
        <p:nvSpPr>
          <p:cNvPr id="9" name="TextBox 13">
            <a:extLst>
              <a:ext uri="{FF2B5EF4-FFF2-40B4-BE49-F238E27FC236}">
                <a16:creationId xmlns:a16="http://schemas.microsoft.com/office/drawing/2014/main" xmlns="" id="{79540824-5DA3-463B-903A-11DF5C514332}"/>
              </a:ext>
            </a:extLst>
          </p:cNvPr>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4">
            <a:extLst>
              <a:ext uri="{FF2B5EF4-FFF2-40B4-BE49-F238E27FC236}">
                <a16:creationId xmlns:a16="http://schemas.microsoft.com/office/drawing/2014/main" xmlns="" id="{9D9F998A-459F-4084-9B15-88C1051513EA}"/>
              </a:ext>
            </a:extLst>
          </p:cNvPr>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xmlns="" val="63048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5481C-BF0E-4810-9B64-F8152FAEBFBB}"/>
              </a:ext>
            </a:extLst>
          </p:cNvPr>
          <p:cNvSpPr txBox="1">
            <a:spLocks noGrp="1"/>
          </p:cNvSpPr>
          <p:nvPr>
            <p:ph type="title"/>
          </p:nvPr>
        </p:nvSpPr>
        <p:spPr>
          <a:xfrm>
            <a:off x="2589215" y="2438403"/>
            <a:ext cx="8915400" cy="2724847"/>
          </a:xfrm>
        </p:spPr>
        <p:txBody>
          <a:bodyPr anchor="b"/>
          <a:lstStyle>
            <a:lvl1pPr>
              <a:defRPr sz="4800"/>
            </a:lvl1pPr>
          </a:lstStyle>
          <a:p>
            <a:pPr lvl="0"/>
            <a:r>
              <a:rPr lang="el-GR"/>
              <a:t>Κάντε κλικ για να επεξεργαστείτε τον τίτλο υποδείγματος</a:t>
            </a:r>
            <a:endParaRPr lang="en-US"/>
          </a:p>
        </p:txBody>
      </p:sp>
      <p:sp>
        <p:nvSpPr>
          <p:cNvPr id="3" name="Text Placeholder 3">
            <a:extLst>
              <a:ext uri="{FF2B5EF4-FFF2-40B4-BE49-F238E27FC236}">
                <a16:creationId xmlns:a16="http://schemas.microsoft.com/office/drawing/2014/main" xmlns="" id="{6C5ACD43-9D5B-4080-8D81-4D4A0E06C426}"/>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4" name="Date Placeholder 4">
            <a:extLst>
              <a:ext uri="{FF2B5EF4-FFF2-40B4-BE49-F238E27FC236}">
                <a16:creationId xmlns:a16="http://schemas.microsoft.com/office/drawing/2014/main" xmlns="" id="{D44A0EB9-96A8-4D9A-81F6-2161F8028D06}"/>
              </a:ext>
            </a:extLst>
          </p:cNvPr>
          <p:cNvSpPr txBox="1">
            <a:spLocks noGrp="1"/>
          </p:cNvSpPr>
          <p:nvPr>
            <p:ph type="dt" sz="half" idx="7"/>
          </p:nvPr>
        </p:nvSpPr>
        <p:spPr/>
        <p:txBody>
          <a:bodyPr/>
          <a:lstStyle>
            <a:lvl1pPr>
              <a:defRPr/>
            </a:lvl1pPr>
          </a:lstStyle>
          <a:p>
            <a:pPr lvl="0"/>
            <a:fld id="{CD1E93F7-E958-4AD7-918D-D892E781EE6B}" type="datetime1">
              <a:rPr lang="en-US"/>
              <a:pPr lvl="0"/>
              <a:t>5/13/2020</a:t>
            </a:fld>
            <a:endParaRPr lang="en-US"/>
          </a:p>
        </p:txBody>
      </p:sp>
      <p:sp>
        <p:nvSpPr>
          <p:cNvPr id="5" name="Footer Placeholder 5">
            <a:extLst>
              <a:ext uri="{FF2B5EF4-FFF2-40B4-BE49-F238E27FC236}">
                <a16:creationId xmlns:a16="http://schemas.microsoft.com/office/drawing/2014/main" xmlns="" id="{7C44982B-97D3-45F4-BE56-7920CC50111F}"/>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8014FDFA-1B26-4797-959E-FA773F2695F7}"/>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6">
            <a:extLst>
              <a:ext uri="{FF2B5EF4-FFF2-40B4-BE49-F238E27FC236}">
                <a16:creationId xmlns:a16="http://schemas.microsoft.com/office/drawing/2014/main" xmlns="" id="{6C6C2147-E1ED-4554-B9A0-FDF2FB672E78}"/>
              </a:ext>
            </a:extLst>
          </p:cNvPr>
          <p:cNvSpPr txBox="1">
            <a:spLocks noGrp="1"/>
          </p:cNvSpPr>
          <p:nvPr>
            <p:ph type="sldNum" sz="quarter" idx="8"/>
          </p:nvPr>
        </p:nvSpPr>
        <p:spPr>
          <a:xfrm>
            <a:off x="531815" y="4983086"/>
            <a:ext cx="779763" cy="365129"/>
          </a:xfrm>
        </p:spPr>
        <p:txBody>
          <a:bodyPr/>
          <a:lstStyle>
            <a:lvl1pPr>
              <a:defRPr/>
            </a:lvl1pPr>
          </a:lstStyle>
          <a:p>
            <a:pPr lvl="0"/>
            <a:fld id="{F077FBB6-B44E-499D-8A68-F8939EE9F064}" type="slidenum">
              <a:rPr/>
              <a:pPr lvl="0"/>
              <a:t>‹#›</a:t>
            </a:fld>
            <a:endParaRPr lang="en-US"/>
          </a:p>
        </p:txBody>
      </p:sp>
    </p:spTree>
    <p:extLst>
      <p:ext uri="{BB962C8B-B14F-4D97-AF65-F5344CB8AC3E}">
        <p14:creationId xmlns:p14="http://schemas.microsoft.com/office/powerpoint/2010/main" xmlns="" val="1634239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32FEFE-D550-478B-9016-21694AAF72C7}"/>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xmlns="" id="{368E6641-9D03-43B9-BDA3-11362E3B29AC}"/>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xmlns="" id="{1801227A-2D2F-4876-B16E-F0A3E78EB3B3}"/>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xmlns="" id="{F8E70FFD-5AE0-4F38-86A2-1D7E67239801}"/>
              </a:ext>
            </a:extLst>
          </p:cNvPr>
          <p:cNvSpPr txBox="1">
            <a:spLocks noGrp="1"/>
          </p:cNvSpPr>
          <p:nvPr>
            <p:ph type="dt" sz="half" idx="7"/>
          </p:nvPr>
        </p:nvSpPr>
        <p:spPr/>
        <p:txBody>
          <a:bodyPr/>
          <a:lstStyle>
            <a:lvl1pPr>
              <a:defRPr/>
            </a:lvl1pPr>
          </a:lstStyle>
          <a:p>
            <a:pPr lvl="0"/>
            <a:fld id="{A948FE6F-E9A6-4EDB-B061-8CE5FC09448E}" type="datetime1">
              <a:rPr lang="en-US"/>
              <a:pPr lvl="0"/>
              <a:t>5/13/2020</a:t>
            </a:fld>
            <a:endParaRPr lang="en-US"/>
          </a:p>
        </p:txBody>
      </p:sp>
      <p:sp>
        <p:nvSpPr>
          <p:cNvPr id="6" name="Footer Placeholder 5">
            <a:extLst>
              <a:ext uri="{FF2B5EF4-FFF2-40B4-BE49-F238E27FC236}">
                <a16:creationId xmlns:a16="http://schemas.microsoft.com/office/drawing/2014/main" xmlns="" id="{4BB3C623-8DC1-4F84-A015-90753C1E2A7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14799FCA-B3B2-4206-88FF-0B299A43F463}"/>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xmlns="" id="{E62D522D-3D4D-4131-A907-BCF84BA3AFB4}"/>
              </a:ext>
            </a:extLst>
          </p:cNvPr>
          <p:cNvSpPr txBox="1">
            <a:spLocks noGrp="1"/>
          </p:cNvSpPr>
          <p:nvPr>
            <p:ph type="sldNum" sz="quarter" idx="8"/>
          </p:nvPr>
        </p:nvSpPr>
        <p:spPr>
          <a:xfrm>
            <a:off x="531815" y="4983086"/>
            <a:ext cx="779763" cy="365129"/>
          </a:xfrm>
        </p:spPr>
        <p:txBody>
          <a:bodyPr/>
          <a:lstStyle>
            <a:lvl1pPr>
              <a:defRPr/>
            </a:lvl1pPr>
          </a:lstStyle>
          <a:p>
            <a:pPr lvl="0"/>
            <a:fld id="{D91B9D13-5260-4354-A93F-750E894CC3FC}" type="slidenum">
              <a:rPr/>
              <a:pPr lvl="0"/>
              <a:t>‹#›</a:t>
            </a:fld>
            <a:endParaRPr lang="en-US"/>
          </a:p>
        </p:txBody>
      </p:sp>
      <p:sp>
        <p:nvSpPr>
          <p:cNvPr id="9" name="TextBox 16">
            <a:extLst>
              <a:ext uri="{FF2B5EF4-FFF2-40B4-BE49-F238E27FC236}">
                <a16:creationId xmlns:a16="http://schemas.microsoft.com/office/drawing/2014/main" xmlns="" id="{EA969467-1549-4288-B22E-38E079A14F3F}"/>
              </a:ext>
            </a:extLst>
          </p:cNvPr>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7">
            <a:extLst>
              <a:ext uri="{FF2B5EF4-FFF2-40B4-BE49-F238E27FC236}">
                <a16:creationId xmlns:a16="http://schemas.microsoft.com/office/drawing/2014/main" xmlns="" id="{6159C891-EC52-482A-B443-42612D3C9611}"/>
              </a:ext>
            </a:extLst>
          </p:cNvPr>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xmlns="" val="4158436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7A229-3745-4F3B-84B5-4EC89BE5E773}"/>
              </a:ext>
            </a:extLst>
          </p:cNvPr>
          <p:cNvSpPr txBox="1">
            <a:spLocks noGrp="1"/>
          </p:cNvSpPr>
          <p:nvPr>
            <p:ph type="title"/>
          </p:nvPr>
        </p:nvSpPr>
        <p:spPr>
          <a:xfrm>
            <a:off x="2589215" y="627406"/>
            <a:ext cx="8915400" cy="2880021"/>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xmlns="" id="{1324DB49-7180-490E-A194-9D4CA8E39329}"/>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xmlns="" id="{4E5C0803-AF8A-4F53-A19B-DE665E670353}"/>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xmlns="" id="{F406C0A9-5C4B-46F1-9C27-AFE3A9AA155E}"/>
              </a:ext>
            </a:extLst>
          </p:cNvPr>
          <p:cNvSpPr txBox="1">
            <a:spLocks noGrp="1"/>
          </p:cNvSpPr>
          <p:nvPr>
            <p:ph type="dt" sz="half" idx="7"/>
          </p:nvPr>
        </p:nvSpPr>
        <p:spPr/>
        <p:txBody>
          <a:bodyPr/>
          <a:lstStyle>
            <a:lvl1pPr>
              <a:defRPr/>
            </a:lvl1pPr>
          </a:lstStyle>
          <a:p>
            <a:pPr lvl="0"/>
            <a:fld id="{0C91436F-1AB2-49A0-A906-934EA35765EA}" type="datetime1">
              <a:rPr lang="en-US"/>
              <a:pPr lvl="0"/>
              <a:t>5/13/2020</a:t>
            </a:fld>
            <a:endParaRPr lang="en-US"/>
          </a:p>
        </p:txBody>
      </p:sp>
      <p:sp>
        <p:nvSpPr>
          <p:cNvPr id="6" name="Footer Placeholder 5">
            <a:extLst>
              <a:ext uri="{FF2B5EF4-FFF2-40B4-BE49-F238E27FC236}">
                <a16:creationId xmlns:a16="http://schemas.microsoft.com/office/drawing/2014/main" xmlns="" id="{9F37F824-2A04-460A-838D-DE44CC9CBBF4}"/>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EB69FC56-1D45-4ED4-BA42-58095FE2C81C}"/>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xmlns="" id="{E847265F-E195-4E81-9095-D28D64D60D1A}"/>
              </a:ext>
            </a:extLst>
          </p:cNvPr>
          <p:cNvSpPr txBox="1">
            <a:spLocks noGrp="1"/>
          </p:cNvSpPr>
          <p:nvPr>
            <p:ph type="sldNum" sz="quarter" idx="8"/>
          </p:nvPr>
        </p:nvSpPr>
        <p:spPr>
          <a:xfrm>
            <a:off x="531815" y="4983086"/>
            <a:ext cx="779763" cy="365129"/>
          </a:xfrm>
        </p:spPr>
        <p:txBody>
          <a:bodyPr/>
          <a:lstStyle>
            <a:lvl1pPr>
              <a:defRPr/>
            </a:lvl1pPr>
          </a:lstStyle>
          <a:p>
            <a:pPr lvl="0"/>
            <a:fld id="{ED7E7F8E-4F19-40F8-AA9B-5506EE731BD3}" type="slidenum">
              <a:rPr/>
              <a:pPr lvl="0"/>
              <a:t>‹#›</a:t>
            </a:fld>
            <a:endParaRPr lang="en-US"/>
          </a:p>
        </p:txBody>
      </p:sp>
    </p:spTree>
    <p:extLst>
      <p:ext uri="{BB962C8B-B14F-4D97-AF65-F5344CB8AC3E}">
        <p14:creationId xmlns:p14="http://schemas.microsoft.com/office/powerpoint/2010/main" xmlns="" val="1798796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B3EBB0-4096-4169-9006-42FA9A6324DA}"/>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xmlns="" id="{2FEC7D08-3205-4889-89A5-A7B91B5A98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xmlns="" id="{6E37D545-151F-4A65-B2FB-A19CD1A4FE6E}"/>
              </a:ext>
            </a:extLst>
          </p:cNvPr>
          <p:cNvSpPr txBox="1">
            <a:spLocks noGrp="1"/>
          </p:cNvSpPr>
          <p:nvPr>
            <p:ph type="dt" sz="half" idx="7"/>
          </p:nvPr>
        </p:nvSpPr>
        <p:spPr/>
        <p:txBody>
          <a:bodyPr/>
          <a:lstStyle>
            <a:lvl1pPr>
              <a:defRPr/>
            </a:lvl1pPr>
          </a:lstStyle>
          <a:p>
            <a:pPr lvl="0"/>
            <a:fld id="{9C9B2BCF-DFD2-4028-8606-FBE35AAA3DDA}" type="datetime1">
              <a:rPr lang="en-US"/>
              <a:pPr lvl="0"/>
              <a:t>5/13/2020</a:t>
            </a:fld>
            <a:endParaRPr lang="en-US"/>
          </a:p>
        </p:txBody>
      </p:sp>
      <p:sp>
        <p:nvSpPr>
          <p:cNvPr id="5" name="Footer Placeholder 4">
            <a:extLst>
              <a:ext uri="{FF2B5EF4-FFF2-40B4-BE49-F238E27FC236}">
                <a16:creationId xmlns:a16="http://schemas.microsoft.com/office/drawing/2014/main" xmlns="" id="{2B306445-19C8-431B-B4C8-2B7D1431ADA4}"/>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F9294222-91B8-4220-99C4-F8AEB1379106}"/>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F1BBF708-6640-426D-9996-0D142A01208C}"/>
              </a:ext>
            </a:extLst>
          </p:cNvPr>
          <p:cNvSpPr txBox="1">
            <a:spLocks noGrp="1"/>
          </p:cNvSpPr>
          <p:nvPr>
            <p:ph type="sldNum" sz="quarter" idx="8"/>
          </p:nvPr>
        </p:nvSpPr>
        <p:spPr/>
        <p:txBody>
          <a:bodyPr/>
          <a:lstStyle>
            <a:lvl1pPr>
              <a:defRPr/>
            </a:lvl1pPr>
          </a:lstStyle>
          <a:p>
            <a:pPr lvl="0"/>
            <a:fld id="{35CE91D5-C5EA-4100-8426-419163E1D747}" type="slidenum">
              <a:rPr/>
              <a:pPr lvl="0"/>
              <a:t>‹#›</a:t>
            </a:fld>
            <a:endParaRPr lang="en-US"/>
          </a:p>
        </p:txBody>
      </p:sp>
    </p:spTree>
    <p:extLst>
      <p:ext uri="{BB962C8B-B14F-4D97-AF65-F5344CB8AC3E}">
        <p14:creationId xmlns:p14="http://schemas.microsoft.com/office/powerpoint/2010/main" xmlns="" val="66959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EA86110-E508-4207-9DA4-08E62BED56DE}"/>
              </a:ext>
            </a:extLst>
          </p:cNvPr>
          <p:cNvSpPr txBox="1">
            <a:spLocks noGrp="1"/>
          </p:cNvSpPr>
          <p:nvPr>
            <p:ph type="title" orient="vert"/>
          </p:nvPr>
        </p:nvSpPr>
        <p:spPr>
          <a:xfrm>
            <a:off x="9294811" y="627406"/>
            <a:ext cx="2207599" cy="5283814"/>
          </a:xfrm>
        </p:spPr>
        <p:txBody>
          <a:bodyPr vert="eaVert" anchor="ct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xmlns="" id="{DB5DEA00-FE3A-4360-BD45-AE511CC60015}"/>
              </a:ext>
            </a:extLst>
          </p:cNvPr>
          <p:cNvSpPr txBox="1">
            <a:spLocks noGrp="1"/>
          </p:cNvSpPr>
          <p:nvPr>
            <p:ph type="body" orient="vert" idx="1"/>
          </p:nvPr>
        </p:nvSpPr>
        <p:spPr>
          <a:xfrm>
            <a:off x="2589215" y="627406"/>
            <a:ext cx="6476996" cy="5283814"/>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xmlns="" id="{8FE59D92-19B1-4D63-B0EE-2BBADCCE6D42}"/>
              </a:ext>
            </a:extLst>
          </p:cNvPr>
          <p:cNvSpPr txBox="1">
            <a:spLocks noGrp="1"/>
          </p:cNvSpPr>
          <p:nvPr>
            <p:ph type="dt" sz="half" idx="7"/>
          </p:nvPr>
        </p:nvSpPr>
        <p:spPr/>
        <p:txBody>
          <a:bodyPr/>
          <a:lstStyle>
            <a:lvl1pPr>
              <a:defRPr/>
            </a:lvl1pPr>
          </a:lstStyle>
          <a:p>
            <a:pPr lvl="0"/>
            <a:fld id="{2D958F1B-FD36-44A7-8875-65B842ACB3CE}" type="datetime1">
              <a:rPr lang="en-US"/>
              <a:pPr lvl="0"/>
              <a:t>5/13/2020</a:t>
            </a:fld>
            <a:endParaRPr lang="en-US"/>
          </a:p>
        </p:txBody>
      </p:sp>
      <p:sp>
        <p:nvSpPr>
          <p:cNvPr id="5" name="Footer Placeholder 4">
            <a:extLst>
              <a:ext uri="{FF2B5EF4-FFF2-40B4-BE49-F238E27FC236}">
                <a16:creationId xmlns:a16="http://schemas.microsoft.com/office/drawing/2014/main" xmlns="" id="{9705788C-9536-4DC9-ACB3-9D5DF1688D3D}"/>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2CE62B13-E57A-47E9-83D6-8A96505C93B8}"/>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FE6F621B-DE4A-419D-9C17-919DE661620B}"/>
              </a:ext>
            </a:extLst>
          </p:cNvPr>
          <p:cNvSpPr txBox="1">
            <a:spLocks noGrp="1"/>
          </p:cNvSpPr>
          <p:nvPr>
            <p:ph type="sldNum" sz="quarter" idx="8"/>
          </p:nvPr>
        </p:nvSpPr>
        <p:spPr/>
        <p:txBody>
          <a:bodyPr/>
          <a:lstStyle>
            <a:lvl1pPr>
              <a:defRPr/>
            </a:lvl1pPr>
          </a:lstStyle>
          <a:p>
            <a:pPr lvl="0"/>
            <a:fld id="{0F0E563D-1298-4FA0-8920-D669D8C1A8C9}" type="slidenum">
              <a:rPr/>
              <a:pPr lvl="0"/>
              <a:t>‹#›</a:t>
            </a:fld>
            <a:endParaRPr lang="en-US"/>
          </a:p>
        </p:txBody>
      </p:sp>
    </p:spTree>
    <p:extLst>
      <p:ext uri="{BB962C8B-B14F-4D97-AF65-F5344CB8AC3E}">
        <p14:creationId xmlns:p14="http://schemas.microsoft.com/office/powerpoint/2010/main" xmlns="" val="169140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A1F66-B1DD-4BAD-B43B-648BF9839564}"/>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xmlns="" id="{74060752-6AEE-4E6D-B194-8455A0139398}"/>
              </a:ext>
            </a:extLst>
          </p:cNvPr>
          <p:cNvSpPr txBox="1">
            <a:spLocks noGrp="1"/>
          </p:cNvSpPr>
          <p:nvPr>
            <p:ph idx="1"/>
          </p:nvPr>
        </p:nvSpPr>
        <p:spPr>
          <a:xfrm>
            <a:off x="2589215" y="2133596"/>
            <a:ext cx="8915400"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xmlns="" id="{361B285A-911F-41D3-B246-2DF717C2E6EC}"/>
              </a:ext>
            </a:extLst>
          </p:cNvPr>
          <p:cNvSpPr txBox="1">
            <a:spLocks noGrp="1"/>
          </p:cNvSpPr>
          <p:nvPr>
            <p:ph type="dt" sz="half" idx="7"/>
          </p:nvPr>
        </p:nvSpPr>
        <p:spPr/>
        <p:txBody>
          <a:bodyPr/>
          <a:lstStyle>
            <a:lvl1pPr>
              <a:defRPr/>
            </a:lvl1pPr>
          </a:lstStyle>
          <a:p>
            <a:pPr lvl="0"/>
            <a:fld id="{63A73C11-5780-45D4-AA37-98BB803062B7}" type="datetime1">
              <a:rPr lang="en-US"/>
              <a:pPr lvl="0"/>
              <a:t>5/13/2020</a:t>
            </a:fld>
            <a:endParaRPr lang="en-US"/>
          </a:p>
        </p:txBody>
      </p:sp>
      <p:sp>
        <p:nvSpPr>
          <p:cNvPr id="5" name="Footer Placeholder 4">
            <a:extLst>
              <a:ext uri="{FF2B5EF4-FFF2-40B4-BE49-F238E27FC236}">
                <a16:creationId xmlns:a16="http://schemas.microsoft.com/office/drawing/2014/main" xmlns="" id="{663DF702-107C-4C50-9F51-911922A02444}"/>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2B4571B0-2CA8-4D8A-8E3F-243A59E14601}"/>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BA58C686-0FFA-4D6A-88BB-1FD6507AE12E}"/>
              </a:ext>
            </a:extLst>
          </p:cNvPr>
          <p:cNvSpPr txBox="1">
            <a:spLocks noGrp="1"/>
          </p:cNvSpPr>
          <p:nvPr>
            <p:ph type="sldNum" sz="quarter" idx="8"/>
          </p:nvPr>
        </p:nvSpPr>
        <p:spPr/>
        <p:txBody>
          <a:bodyPr/>
          <a:lstStyle>
            <a:lvl1pPr>
              <a:defRPr/>
            </a:lvl1pPr>
          </a:lstStyle>
          <a:p>
            <a:pPr lvl="0"/>
            <a:fld id="{D7AC5092-232B-41F4-9522-D96E95648946}" type="slidenum">
              <a:rPr/>
              <a:pPr lvl="0"/>
              <a:t>‹#›</a:t>
            </a:fld>
            <a:endParaRPr lang="en-US"/>
          </a:p>
        </p:txBody>
      </p:sp>
    </p:spTree>
    <p:extLst>
      <p:ext uri="{BB962C8B-B14F-4D97-AF65-F5344CB8AC3E}">
        <p14:creationId xmlns:p14="http://schemas.microsoft.com/office/powerpoint/2010/main" xmlns="" val="31340082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1E297C-9078-4C76-859E-738B3C4C35A5}"/>
              </a:ext>
            </a:extLst>
          </p:cNvPr>
          <p:cNvSpPr txBox="1">
            <a:spLocks noGrp="1"/>
          </p:cNvSpPr>
          <p:nvPr>
            <p:ph type="title"/>
          </p:nvPr>
        </p:nvSpPr>
        <p:spPr>
          <a:xfrm>
            <a:off x="2589215" y="2058753"/>
            <a:ext cx="8915400" cy="1468800"/>
          </a:xfrm>
        </p:spPr>
        <p:txBody>
          <a:bodyPr anchor="b"/>
          <a:lstStyle>
            <a:lvl1pPr>
              <a:defRPr sz="40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xmlns="" id="{B6B1B1F4-3BDB-490F-8C27-406366009001}"/>
              </a:ext>
            </a:extLst>
          </p:cNvPr>
          <p:cNvSpPr txBox="1">
            <a:spLocks noGrp="1"/>
          </p:cNvSpPr>
          <p:nvPr>
            <p:ph type="body" idx="1"/>
          </p:nvPr>
        </p:nvSpPr>
        <p:spPr>
          <a:xfrm>
            <a:off x="2589215" y="3530132"/>
            <a:ext cx="8915400" cy="860395"/>
          </a:xfrm>
        </p:spPr>
        <p:txBody>
          <a:bodyPr/>
          <a:lstStyle>
            <a:lvl1pPr marL="0" indent="0">
              <a:buNone/>
              <a:defRPr sz="2000">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xmlns="" id="{0445C466-4BC0-4956-95A0-F8C71AD86B06}"/>
              </a:ext>
            </a:extLst>
          </p:cNvPr>
          <p:cNvSpPr txBox="1">
            <a:spLocks noGrp="1"/>
          </p:cNvSpPr>
          <p:nvPr>
            <p:ph type="dt" sz="half" idx="7"/>
          </p:nvPr>
        </p:nvSpPr>
        <p:spPr/>
        <p:txBody>
          <a:bodyPr/>
          <a:lstStyle>
            <a:lvl1pPr>
              <a:defRPr/>
            </a:lvl1pPr>
          </a:lstStyle>
          <a:p>
            <a:pPr lvl="0"/>
            <a:fld id="{240F3ED9-F074-47BB-A1DC-120AAA29A3D5}" type="datetime1">
              <a:rPr lang="en-US"/>
              <a:pPr lvl="0"/>
              <a:t>5/13/2020</a:t>
            </a:fld>
            <a:endParaRPr lang="en-US"/>
          </a:p>
        </p:txBody>
      </p:sp>
      <p:sp>
        <p:nvSpPr>
          <p:cNvPr id="5" name="Footer Placeholder 4">
            <a:extLst>
              <a:ext uri="{FF2B5EF4-FFF2-40B4-BE49-F238E27FC236}">
                <a16:creationId xmlns:a16="http://schemas.microsoft.com/office/drawing/2014/main" xmlns="" id="{F3DE1867-7009-4843-8272-7AE2DA255DE1}"/>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xmlns="" id="{60DE2D24-0479-48B3-AB04-84EFECD2D061}"/>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7" name="Slide Number Placeholder 5">
            <a:extLst>
              <a:ext uri="{FF2B5EF4-FFF2-40B4-BE49-F238E27FC236}">
                <a16:creationId xmlns:a16="http://schemas.microsoft.com/office/drawing/2014/main" xmlns="" id="{C47D37A5-14C4-4BB8-96B2-6218F21C078A}"/>
              </a:ext>
            </a:extLst>
          </p:cNvPr>
          <p:cNvSpPr txBox="1">
            <a:spLocks noGrp="1"/>
          </p:cNvSpPr>
          <p:nvPr>
            <p:ph type="sldNum" sz="quarter" idx="8"/>
          </p:nvPr>
        </p:nvSpPr>
        <p:spPr>
          <a:xfrm>
            <a:off x="531815" y="3244135"/>
            <a:ext cx="779763" cy="365129"/>
          </a:xfrm>
        </p:spPr>
        <p:txBody>
          <a:bodyPr/>
          <a:lstStyle>
            <a:lvl1pPr>
              <a:defRPr/>
            </a:lvl1pPr>
          </a:lstStyle>
          <a:p>
            <a:pPr lvl="0"/>
            <a:fld id="{8D64D67C-2402-4A7A-A19B-A4861202F23E}" type="slidenum">
              <a:rPr/>
              <a:pPr lvl="0"/>
              <a:t>‹#›</a:t>
            </a:fld>
            <a:endParaRPr lang="en-US"/>
          </a:p>
        </p:txBody>
      </p:sp>
    </p:spTree>
    <p:extLst>
      <p:ext uri="{BB962C8B-B14F-4D97-AF65-F5344CB8AC3E}">
        <p14:creationId xmlns:p14="http://schemas.microsoft.com/office/powerpoint/2010/main" xmlns="" val="3664233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xmlns="" id="{4D82C3C9-DE33-4AB3-A0D7-F86288F38D53}"/>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xmlns="" id="{380DC4F1-5669-4241-92D4-ECCB12BEC20E}"/>
              </a:ext>
            </a:extLst>
          </p:cNvPr>
          <p:cNvSpPr txBox="1">
            <a:spLocks noGrp="1"/>
          </p:cNvSpPr>
          <p:nvPr>
            <p:ph idx="1"/>
          </p:nvPr>
        </p:nvSpPr>
        <p:spPr>
          <a:xfrm>
            <a:off x="2589215" y="2133596"/>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Content Placeholder 3">
            <a:extLst>
              <a:ext uri="{FF2B5EF4-FFF2-40B4-BE49-F238E27FC236}">
                <a16:creationId xmlns:a16="http://schemas.microsoft.com/office/drawing/2014/main" xmlns="" id="{C5BA7284-EEFF-48D1-86B3-CB0B70A8BC02}"/>
              </a:ext>
            </a:extLst>
          </p:cNvPr>
          <p:cNvSpPr txBox="1">
            <a:spLocks noGrp="1"/>
          </p:cNvSpPr>
          <p:nvPr>
            <p:ph idx="2"/>
          </p:nvPr>
        </p:nvSpPr>
        <p:spPr>
          <a:xfrm>
            <a:off x="7190750" y="2126217"/>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Date Placeholder 4">
            <a:extLst>
              <a:ext uri="{FF2B5EF4-FFF2-40B4-BE49-F238E27FC236}">
                <a16:creationId xmlns:a16="http://schemas.microsoft.com/office/drawing/2014/main" xmlns="" id="{FC1115DB-FF2F-426A-8D62-9EA2B75CF07B}"/>
              </a:ext>
            </a:extLst>
          </p:cNvPr>
          <p:cNvSpPr txBox="1">
            <a:spLocks noGrp="1"/>
          </p:cNvSpPr>
          <p:nvPr>
            <p:ph type="dt" sz="half" idx="7"/>
          </p:nvPr>
        </p:nvSpPr>
        <p:spPr/>
        <p:txBody>
          <a:bodyPr/>
          <a:lstStyle>
            <a:lvl1pPr>
              <a:defRPr/>
            </a:lvl1pPr>
          </a:lstStyle>
          <a:p>
            <a:pPr lvl="0"/>
            <a:fld id="{E3789972-0E7A-4904-9138-1056F51F323C}" type="datetime1">
              <a:rPr lang="en-US"/>
              <a:pPr lvl="0"/>
              <a:t>5/13/2020</a:t>
            </a:fld>
            <a:endParaRPr lang="en-US"/>
          </a:p>
        </p:txBody>
      </p:sp>
      <p:sp>
        <p:nvSpPr>
          <p:cNvPr id="6" name="Footer Placeholder 5">
            <a:extLst>
              <a:ext uri="{FF2B5EF4-FFF2-40B4-BE49-F238E27FC236}">
                <a16:creationId xmlns:a16="http://schemas.microsoft.com/office/drawing/2014/main" xmlns="" id="{04E8FD94-1995-4DB7-AA8D-4C7AB75503B0}"/>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185CDA76-B792-4E09-A75E-BA1123671441}"/>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5">
            <a:extLst>
              <a:ext uri="{FF2B5EF4-FFF2-40B4-BE49-F238E27FC236}">
                <a16:creationId xmlns:a16="http://schemas.microsoft.com/office/drawing/2014/main" xmlns="" id="{DC312F06-4A10-45D4-A0C8-DF045385157B}"/>
              </a:ext>
            </a:extLst>
          </p:cNvPr>
          <p:cNvSpPr txBox="1">
            <a:spLocks noGrp="1"/>
          </p:cNvSpPr>
          <p:nvPr>
            <p:ph type="sldNum" sz="quarter" idx="8"/>
          </p:nvPr>
        </p:nvSpPr>
        <p:spPr/>
        <p:txBody>
          <a:bodyPr/>
          <a:lstStyle>
            <a:lvl1pPr>
              <a:defRPr/>
            </a:lvl1pPr>
          </a:lstStyle>
          <a:p>
            <a:pPr lvl="0"/>
            <a:fld id="{107DBABC-E184-450F-9F4F-ADA69C721022}" type="slidenum">
              <a:rPr/>
              <a:pPr lvl="0"/>
              <a:t>‹#›</a:t>
            </a:fld>
            <a:endParaRPr lang="en-US"/>
          </a:p>
        </p:txBody>
      </p:sp>
    </p:spTree>
    <p:extLst>
      <p:ext uri="{BB962C8B-B14F-4D97-AF65-F5344CB8AC3E}">
        <p14:creationId xmlns:p14="http://schemas.microsoft.com/office/powerpoint/2010/main" xmlns="" val="25451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xmlns="" id="{0B9F8A3B-491B-47CE-9852-676DC27C15F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xmlns="" id="{F84C13C4-3521-4638-BAB1-98B240982C96}"/>
              </a:ext>
            </a:extLst>
          </p:cNvPr>
          <p:cNvSpPr txBox="1">
            <a:spLocks noGrp="1"/>
          </p:cNvSpPr>
          <p:nvPr>
            <p:ph type="body" idx="1"/>
          </p:nvPr>
        </p:nvSpPr>
        <p:spPr>
          <a:xfrm>
            <a:off x="2939375" y="1972699"/>
            <a:ext cx="3992727" cy="576264"/>
          </a:xfrm>
        </p:spPr>
        <p:txBody>
          <a:bodyPr anchor="b">
            <a:noAutofit/>
          </a:bodyPr>
          <a:lstStyle>
            <a:lvl1pPr marL="0" indent="0">
              <a:buNone/>
              <a:defRPr sz="2400"/>
            </a:lvl1pPr>
          </a:lstStyle>
          <a:p>
            <a:pPr lvl="0"/>
            <a:r>
              <a:rPr lang="el-GR"/>
              <a:t>Στυλ κειμένου υποδείγματος</a:t>
            </a:r>
          </a:p>
        </p:txBody>
      </p:sp>
      <p:sp>
        <p:nvSpPr>
          <p:cNvPr id="4" name="Content Placeholder 3">
            <a:extLst>
              <a:ext uri="{FF2B5EF4-FFF2-40B4-BE49-F238E27FC236}">
                <a16:creationId xmlns:a16="http://schemas.microsoft.com/office/drawing/2014/main" xmlns="" id="{58B5D43E-4D13-4FBD-BD81-16B631EEA193}"/>
              </a:ext>
            </a:extLst>
          </p:cNvPr>
          <p:cNvSpPr txBox="1">
            <a:spLocks noGrp="1"/>
          </p:cNvSpPr>
          <p:nvPr>
            <p:ph idx="2"/>
          </p:nvPr>
        </p:nvSpPr>
        <p:spPr>
          <a:xfrm>
            <a:off x="2589215" y="2548963"/>
            <a:ext cx="4342897"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Text Placeholder 4">
            <a:extLst>
              <a:ext uri="{FF2B5EF4-FFF2-40B4-BE49-F238E27FC236}">
                <a16:creationId xmlns:a16="http://schemas.microsoft.com/office/drawing/2014/main" xmlns="" id="{DCCB1FA8-F32A-4ED2-93DA-516BDBC1DBAC}"/>
              </a:ext>
            </a:extLst>
          </p:cNvPr>
          <p:cNvSpPr txBox="1">
            <a:spLocks noGrp="1"/>
          </p:cNvSpPr>
          <p:nvPr>
            <p:ph type="body" idx="3"/>
          </p:nvPr>
        </p:nvSpPr>
        <p:spPr>
          <a:xfrm>
            <a:off x="7506629" y="1969471"/>
            <a:ext cx="3999000" cy="576264"/>
          </a:xfrm>
        </p:spPr>
        <p:txBody>
          <a:bodyPr anchor="b">
            <a:noAutofit/>
          </a:bodyPr>
          <a:lstStyle>
            <a:lvl1pPr marL="0" indent="0">
              <a:buNone/>
              <a:defRPr sz="2400"/>
            </a:lvl1pPr>
          </a:lstStyle>
          <a:p>
            <a:pPr lvl="0"/>
            <a:r>
              <a:rPr lang="el-GR"/>
              <a:t>Στυλ κειμένου υποδείγματος</a:t>
            </a:r>
          </a:p>
        </p:txBody>
      </p:sp>
      <p:sp>
        <p:nvSpPr>
          <p:cNvPr id="6" name="Content Placeholder 5">
            <a:extLst>
              <a:ext uri="{FF2B5EF4-FFF2-40B4-BE49-F238E27FC236}">
                <a16:creationId xmlns:a16="http://schemas.microsoft.com/office/drawing/2014/main" xmlns="" id="{463A58F0-9003-45EA-B1D6-F9E53D705DE8}"/>
              </a:ext>
            </a:extLst>
          </p:cNvPr>
          <p:cNvSpPr txBox="1">
            <a:spLocks noGrp="1"/>
          </p:cNvSpPr>
          <p:nvPr>
            <p:ph idx="4"/>
          </p:nvPr>
        </p:nvSpPr>
        <p:spPr>
          <a:xfrm>
            <a:off x="7166957" y="2545735"/>
            <a:ext cx="4338672"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6">
            <a:extLst>
              <a:ext uri="{FF2B5EF4-FFF2-40B4-BE49-F238E27FC236}">
                <a16:creationId xmlns:a16="http://schemas.microsoft.com/office/drawing/2014/main" xmlns="" id="{36B9E29F-9BA5-41B0-9000-E29604C0E8F9}"/>
              </a:ext>
            </a:extLst>
          </p:cNvPr>
          <p:cNvSpPr txBox="1">
            <a:spLocks noGrp="1"/>
          </p:cNvSpPr>
          <p:nvPr>
            <p:ph type="dt" sz="half" idx="7"/>
          </p:nvPr>
        </p:nvSpPr>
        <p:spPr/>
        <p:txBody>
          <a:bodyPr/>
          <a:lstStyle>
            <a:lvl1pPr>
              <a:defRPr/>
            </a:lvl1pPr>
          </a:lstStyle>
          <a:p>
            <a:pPr lvl="0"/>
            <a:fld id="{8EB46914-61E1-4CE8-A1E9-F31F6AB13EAC}" type="datetime1">
              <a:rPr lang="en-US"/>
              <a:pPr lvl="0"/>
              <a:t>5/13/2020</a:t>
            </a:fld>
            <a:endParaRPr lang="en-US"/>
          </a:p>
        </p:txBody>
      </p:sp>
      <p:sp>
        <p:nvSpPr>
          <p:cNvPr id="8" name="Footer Placeholder 7">
            <a:extLst>
              <a:ext uri="{FF2B5EF4-FFF2-40B4-BE49-F238E27FC236}">
                <a16:creationId xmlns:a16="http://schemas.microsoft.com/office/drawing/2014/main" xmlns="" id="{F4BEAAFF-4A08-463D-9513-76DAC0771930}"/>
              </a:ext>
            </a:extLst>
          </p:cNvPr>
          <p:cNvSpPr txBox="1">
            <a:spLocks noGrp="1"/>
          </p:cNvSpPr>
          <p:nvPr>
            <p:ph type="ftr" sz="quarter" idx="9"/>
          </p:nvPr>
        </p:nvSpPr>
        <p:spPr/>
        <p:txBody>
          <a:bodyPr/>
          <a:lstStyle>
            <a:lvl1pPr>
              <a:defRPr/>
            </a:lvl1pPr>
          </a:lstStyle>
          <a:p>
            <a:pPr lvl="0"/>
            <a:endParaRPr lang="en-US"/>
          </a:p>
        </p:txBody>
      </p:sp>
      <p:sp>
        <p:nvSpPr>
          <p:cNvPr id="9" name="Freeform 11">
            <a:extLst>
              <a:ext uri="{FF2B5EF4-FFF2-40B4-BE49-F238E27FC236}">
                <a16:creationId xmlns:a16="http://schemas.microsoft.com/office/drawing/2014/main" xmlns="" id="{0A531EF5-5F6F-4F13-AB46-3B1044DD634B}"/>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10" name="Slide Number Placeholder 5">
            <a:extLst>
              <a:ext uri="{FF2B5EF4-FFF2-40B4-BE49-F238E27FC236}">
                <a16:creationId xmlns:a16="http://schemas.microsoft.com/office/drawing/2014/main" xmlns="" id="{69459712-50F4-4550-9516-13FBF039D311}"/>
              </a:ext>
            </a:extLst>
          </p:cNvPr>
          <p:cNvSpPr txBox="1">
            <a:spLocks noGrp="1"/>
          </p:cNvSpPr>
          <p:nvPr>
            <p:ph type="sldNum" sz="quarter" idx="8"/>
          </p:nvPr>
        </p:nvSpPr>
        <p:spPr/>
        <p:txBody>
          <a:bodyPr/>
          <a:lstStyle>
            <a:lvl1pPr>
              <a:defRPr/>
            </a:lvl1pPr>
          </a:lstStyle>
          <a:p>
            <a:pPr lvl="0"/>
            <a:fld id="{C162239F-B76F-40C8-ABBF-C7470B524EBE}" type="slidenum">
              <a:rPr/>
              <a:pPr lvl="0"/>
              <a:t>‹#›</a:t>
            </a:fld>
            <a:endParaRPr lang="en-US"/>
          </a:p>
        </p:txBody>
      </p:sp>
    </p:spTree>
    <p:extLst>
      <p:ext uri="{BB962C8B-B14F-4D97-AF65-F5344CB8AC3E}">
        <p14:creationId xmlns:p14="http://schemas.microsoft.com/office/powerpoint/2010/main" xmlns="" val="236878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29004-1AA7-4356-8C32-FF86FA7B598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Date Placeholder 2">
            <a:extLst>
              <a:ext uri="{FF2B5EF4-FFF2-40B4-BE49-F238E27FC236}">
                <a16:creationId xmlns:a16="http://schemas.microsoft.com/office/drawing/2014/main" xmlns="" id="{5F223DB1-457A-4BAC-887D-A2AB599E9E67}"/>
              </a:ext>
            </a:extLst>
          </p:cNvPr>
          <p:cNvSpPr txBox="1">
            <a:spLocks noGrp="1"/>
          </p:cNvSpPr>
          <p:nvPr>
            <p:ph type="dt" sz="half" idx="7"/>
          </p:nvPr>
        </p:nvSpPr>
        <p:spPr/>
        <p:txBody>
          <a:bodyPr/>
          <a:lstStyle>
            <a:lvl1pPr>
              <a:defRPr/>
            </a:lvl1pPr>
          </a:lstStyle>
          <a:p>
            <a:pPr lvl="0"/>
            <a:fld id="{EACE4734-ACE6-449C-B5D5-BEE414658FC1}" type="datetime1">
              <a:rPr lang="en-US"/>
              <a:pPr lvl="0"/>
              <a:t>5/13/2020</a:t>
            </a:fld>
            <a:endParaRPr lang="en-US"/>
          </a:p>
        </p:txBody>
      </p:sp>
      <p:sp>
        <p:nvSpPr>
          <p:cNvPr id="4" name="Footer Placeholder 3">
            <a:extLst>
              <a:ext uri="{FF2B5EF4-FFF2-40B4-BE49-F238E27FC236}">
                <a16:creationId xmlns:a16="http://schemas.microsoft.com/office/drawing/2014/main" xmlns="" id="{981FAC5B-76F8-4385-B066-176F7FDBBD10}"/>
              </a:ext>
            </a:extLst>
          </p:cNvPr>
          <p:cNvSpPr txBox="1">
            <a:spLocks noGrp="1"/>
          </p:cNvSpPr>
          <p:nvPr>
            <p:ph type="ftr" sz="quarter" idx="9"/>
          </p:nvPr>
        </p:nvSpPr>
        <p:spPr/>
        <p:txBody>
          <a:bodyPr/>
          <a:lstStyle>
            <a:lvl1pPr>
              <a:defRPr/>
            </a:lvl1pPr>
          </a:lstStyle>
          <a:p>
            <a:pPr lvl="0"/>
            <a:endParaRPr lang="en-US"/>
          </a:p>
        </p:txBody>
      </p:sp>
      <p:sp>
        <p:nvSpPr>
          <p:cNvPr id="5" name="Freeform 11">
            <a:extLst>
              <a:ext uri="{FF2B5EF4-FFF2-40B4-BE49-F238E27FC236}">
                <a16:creationId xmlns:a16="http://schemas.microsoft.com/office/drawing/2014/main" xmlns="" id="{654D1293-43D7-4F0F-8CAD-BC9903150A2F}"/>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6" name="Slide Number Placeholder 4">
            <a:extLst>
              <a:ext uri="{FF2B5EF4-FFF2-40B4-BE49-F238E27FC236}">
                <a16:creationId xmlns:a16="http://schemas.microsoft.com/office/drawing/2014/main" xmlns="" id="{66B3FC6D-F8C3-4613-9858-611395334058}"/>
              </a:ext>
            </a:extLst>
          </p:cNvPr>
          <p:cNvSpPr txBox="1">
            <a:spLocks noGrp="1"/>
          </p:cNvSpPr>
          <p:nvPr>
            <p:ph type="sldNum" sz="quarter" idx="8"/>
          </p:nvPr>
        </p:nvSpPr>
        <p:spPr/>
        <p:txBody>
          <a:bodyPr/>
          <a:lstStyle>
            <a:lvl1pPr>
              <a:defRPr/>
            </a:lvl1pPr>
          </a:lstStyle>
          <a:p>
            <a:pPr lvl="0"/>
            <a:fld id="{C8C915B9-7AD4-4209-958F-C81E16C7A0FC}" type="slidenum">
              <a:rPr/>
              <a:pPr lvl="0"/>
              <a:t>‹#›</a:t>
            </a:fld>
            <a:endParaRPr lang="en-US"/>
          </a:p>
        </p:txBody>
      </p:sp>
    </p:spTree>
    <p:extLst>
      <p:ext uri="{BB962C8B-B14F-4D97-AF65-F5344CB8AC3E}">
        <p14:creationId xmlns:p14="http://schemas.microsoft.com/office/powerpoint/2010/main" xmlns="" val="188061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87EFFBA-B3C8-44EC-8D51-646ADE6F8C43}"/>
              </a:ext>
            </a:extLst>
          </p:cNvPr>
          <p:cNvSpPr txBox="1">
            <a:spLocks noGrp="1"/>
          </p:cNvSpPr>
          <p:nvPr>
            <p:ph type="dt" sz="half" idx="7"/>
          </p:nvPr>
        </p:nvSpPr>
        <p:spPr/>
        <p:txBody>
          <a:bodyPr/>
          <a:lstStyle>
            <a:lvl1pPr>
              <a:defRPr/>
            </a:lvl1pPr>
          </a:lstStyle>
          <a:p>
            <a:pPr lvl="0"/>
            <a:fld id="{752DFD2D-97BB-4EB9-8CE1-84187F1E0EE6}" type="datetime1">
              <a:rPr lang="en-US"/>
              <a:pPr lvl="0"/>
              <a:t>5/13/2020</a:t>
            </a:fld>
            <a:endParaRPr lang="en-US"/>
          </a:p>
        </p:txBody>
      </p:sp>
      <p:sp>
        <p:nvSpPr>
          <p:cNvPr id="3" name="Footer Placeholder 2">
            <a:extLst>
              <a:ext uri="{FF2B5EF4-FFF2-40B4-BE49-F238E27FC236}">
                <a16:creationId xmlns:a16="http://schemas.microsoft.com/office/drawing/2014/main" xmlns="" id="{8B553502-5FFE-460D-B0D2-23F06AA33C19}"/>
              </a:ext>
            </a:extLst>
          </p:cNvPr>
          <p:cNvSpPr txBox="1">
            <a:spLocks noGrp="1"/>
          </p:cNvSpPr>
          <p:nvPr>
            <p:ph type="ftr" sz="quarter" idx="9"/>
          </p:nvPr>
        </p:nvSpPr>
        <p:spPr/>
        <p:txBody>
          <a:bodyPr/>
          <a:lstStyle>
            <a:lvl1pPr>
              <a:defRPr/>
            </a:lvl1pPr>
          </a:lstStyle>
          <a:p>
            <a:pPr lvl="0"/>
            <a:endParaRPr lang="en-US"/>
          </a:p>
        </p:txBody>
      </p:sp>
      <p:sp>
        <p:nvSpPr>
          <p:cNvPr id="4" name="Freeform 11">
            <a:extLst>
              <a:ext uri="{FF2B5EF4-FFF2-40B4-BE49-F238E27FC236}">
                <a16:creationId xmlns:a16="http://schemas.microsoft.com/office/drawing/2014/main" xmlns="" id="{B7FC839B-F75F-424F-9E7C-FCECD05FFBCA}"/>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5" name="Slide Number Placeholder 3">
            <a:extLst>
              <a:ext uri="{FF2B5EF4-FFF2-40B4-BE49-F238E27FC236}">
                <a16:creationId xmlns:a16="http://schemas.microsoft.com/office/drawing/2014/main" xmlns="" id="{2BB467D6-C446-495D-9F27-37F08466AC75}"/>
              </a:ext>
            </a:extLst>
          </p:cNvPr>
          <p:cNvSpPr txBox="1">
            <a:spLocks noGrp="1"/>
          </p:cNvSpPr>
          <p:nvPr>
            <p:ph type="sldNum" sz="quarter" idx="8"/>
          </p:nvPr>
        </p:nvSpPr>
        <p:spPr/>
        <p:txBody>
          <a:bodyPr/>
          <a:lstStyle>
            <a:lvl1pPr>
              <a:defRPr/>
            </a:lvl1pPr>
          </a:lstStyle>
          <a:p>
            <a:pPr lvl="0"/>
            <a:fld id="{1F80E0DF-8A8C-4E4B-A9CA-92341770D963}" type="slidenum">
              <a:rPr/>
              <a:pPr lvl="0"/>
              <a:t>‹#›</a:t>
            </a:fld>
            <a:endParaRPr lang="en-US"/>
          </a:p>
        </p:txBody>
      </p:sp>
    </p:spTree>
    <p:extLst>
      <p:ext uri="{BB962C8B-B14F-4D97-AF65-F5344CB8AC3E}">
        <p14:creationId xmlns:p14="http://schemas.microsoft.com/office/powerpoint/2010/main" xmlns="" val="48509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9519B-0D1A-4FD7-A8E4-017602AFF185}"/>
              </a:ext>
            </a:extLst>
          </p:cNvPr>
          <p:cNvSpPr txBox="1">
            <a:spLocks noGrp="1"/>
          </p:cNvSpPr>
          <p:nvPr>
            <p:ph type="title"/>
          </p:nvPr>
        </p:nvSpPr>
        <p:spPr>
          <a:xfrm>
            <a:off x="2589215" y="446090"/>
            <a:ext cx="3505196" cy="976314"/>
          </a:xfrm>
        </p:spPr>
        <p:txBody>
          <a:bodyPr anchor="b"/>
          <a:lstStyle>
            <a:lvl1pPr>
              <a:defRPr sz="2000"/>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xmlns="" id="{A7DBE66A-FCD5-40D2-8CD8-7B9168638D4F}"/>
              </a:ext>
            </a:extLst>
          </p:cNvPr>
          <p:cNvSpPr txBox="1">
            <a:spLocks noGrp="1"/>
          </p:cNvSpPr>
          <p:nvPr>
            <p:ph idx="1"/>
          </p:nvPr>
        </p:nvSpPr>
        <p:spPr>
          <a:xfrm>
            <a:off x="6323011" y="446090"/>
            <a:ext cx="5181603" cy="5414967"/>
          </a:xfrm>
        </p:spPr>
        <p:txBody>
          <a:bodyPr anchor="ct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Text Placeholder 3">
            <a:extLst>
              <a:ext uri="{FF2B5EF4-FFF2-40B4-BE49-F238E27FC236}">
                <a16:creationId xmlns:a16="http://schemas.microsoft.com/office/drawing/2014/main" xmlns="" id="{298E9C7F-C4CC-4262-8F3E-D8BB56020E40}"/>
              </a:ext>
            </a:extLst>
          </p:cNvPr>
          <p:cNvSpPr txBox="1">
            <a:spLocks noGrp="1"/>
          </p:cNvSpPr>
          <p:nvPr>
            <p:ph type="body" idx="2"/>
          </p:nvPr>
        </p:nvSpPr>
        <p:spPr>
          <a:xfrm>
            <a:off x="2589215" y="1598608"/>
            <a:ext cx="3505196" cy="4262439"/>
          </a:xfrm>
        </p:spPr>
        <p:txBody>
          <a:bodyPr/>
          <a:lstStyle>
            <a:lvl1pPr marL="0" indent="0">
              <a:buNone/>
              <a:defRPr sz="14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xmlns="" id="{718A1F7D-8C1F-4D37-AA97-4DF5BACA211C}"/>
              </a:ext>
            </a:extLst>
          </p:cNvPr>
          <p:cNvSpPr txBox="1">
            <a:spLocks noGrp="1"/>
          </p:cNvSpPr>
          <p:nvPr>
            <p:ph type="dt" sz="half" idx="7"/>
          </p:nvPr>
        </p:nvSpPr>
        <p:spPr/>
        <p:txBody>
          <a:bodyPr/>
          <a:lstStyle>
            <a:lvl1pPr>
              <a:defRPr/>
            </a:lvl1pPr>
          </a:lstStyle>
          <a:p>
            <a:pPr lvl="0"/>
            <a:fld id="{3C4FDF19-7E2A-4D85-BC41-8D4C38BCD1EF}" type="datetime1">
              <a:rPr lang="en-US"/>
              <a:pPr lvl="0"/>
              <a:t>5/13/2020</a:t>
            </a:fld>
            <a:endParaRPr lang="en-US"/>
          </a:p>
        </p:txBody>
      </p:sp>
      <p:sp>
        <p:nvSpPr>
          <p:cNvPr id="6" name="Footer Placeholder 5">
            <a:extLst>
              <a:ext uri="{FF2B5EF4-FFF2-40B4-BE49-F238E27FC236}">
                <a16:creationId xmlns:a16="http://schemas.microsoft.com/office/drawing/2014/main" xmlns="" id="{0553359E-B105-4569-8988-8F33E69D22B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8BBC8211-24AB-4685-975A-193D9CD67A3C}"/>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xmlns="" id="{5A3552E0-1CDF-4443-8381-AF84DA136125}"/>
              </a:ext>
            </a:extLst>
          </p:cNvPr>
          <p:cNvSpPr txBox="1">
            <a:spLocks noGrp="1"/>
          </p:cNvSpPr>
          <p:nvPr>
            <p:ph type="sldNum" sz="quarter" idx="8"/>
          </p:nvPr>
        </p:nvSpPr>
        <p:spPr/>
        <p:txBody>
          <a:bodyPr/>
          <a:lstStyle>
            <a:lvl1pPr>
              <a:defRPr/>
            </a:lvl1pPr>
          </a:lstStyle>
          <a:p>
            <a:pPr lvl="0"/>
            <a:fld id="{DA2E2874-646C-4B2C-B3FD-81249299FD7E}" type="slidenum">
              <a:rPr/>
              <a:pPr lvl="0"/>
              <a:t>‹#›</a:t>
            </a:fld>
            <a:endParaRPr lang="en-US"/>
          </a:p>
        </p:txBody>
      </p:sp>
    </p:spTree>
    <p:extLst>
      <p:ext uri="{BB962C8B-B14F-4D97-AF65-F5344CB8AC3E}">
        <p14:creationId xmlns:p14="http://schemas.microsoft.com/office/powerpoint/2010/main" xmlns="" val="118545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6E3E11-49BB-4BBD-BCCC-2C69E95911B9}"/>
              </a:ext>
            </a:extLst>
          </p:cNvPr>
          <p:cNvSpPr txBox="1">
            <a:spLocks noGrp="1"/>
          </p:cNvSpPr>
          <p:nvPr>
            <p:ph type="title"/>
          </p:nvPr>
        </p:nvSpPr>
        <p:spPr>
          <a:xfrm>
            <a:off x="2589215" y="4800600"/>
            <a:ext cx="8915400" cy="566735"/>
          </a:xfrm>
        </p:spPr>
        <p:txBody>
          <a:bodyPr anchor="b"/>
          <a:lstStyle>
            <a:lvl1pPr>
              <a:defRPr sz="2400"/>
            </a:lvl1pPr>
          </a:lstStyle>
          <a:p>
            <a:pPr lvl="0"/>
            <a:r>
              <a:rPr lang="el-GR"/>
              <a:t>Κάντε κλικ για να επεξεργαστείτε τον τίτλο υποδείγματος</a:t>
            </a:r>
            <a:endParaRPr lang="en-US"/>
          </a:p>
        </p:txBody>
      </p:sp>
      <p:sp>
        <p:nvSpPr>
          <p:cNvPr id="3" name="Picture Placeholder 2">
            <a:extLst>
              <a:ext uri="{FF2B5EF4-FFF2-40B4-BE49-F238E27FC236}">
                <a16:creationId xmlns:a16="http://schemas.microsoft.com/office/drawing/2014/main" xmlns="" id="{88DFC927-D689-46AA-A234-A2ACD4487D50}"/>
              </a:ext>
            </a:extLst>
          </p:cNvPr>
          <p:cNvSpPr txBox="1">
            <a:spLocks noGrp="1"/>
          </p:cNvSpPr>
          <p:nvPr>
            <p:ph type="pic" idx="1"/>
          </p:nvPr>
        </p:nvSpPr>
        <p:spPr>
          <a:xfrm>
            <a:off x="2589215" y="634968"/>
            <a:ext cx="8915400" cy="3854973"/>
          </a:xfrm>
        </p:spPr>
        <p:txBody>
          <a:bodyPr anchorCtr="1"/>
          <a:lstStyle>
            <a:lvl1pPr marL="0" indent="0" algn="ctr">
              <a:buNone/>
              <a:defRPr sz="1600"/>
            </a:lvl1pPr>
          </a:lstStyle>
          <a:p>
            <a:pPr lvl="0"/>
            <a:r>
              <a:rPr lang="el-GR"/>
              <a:t>Κάντε κλικ στο εικονίδιο για να προσθέσετε εικόνα</a:t>
            </a:r>
            <a:endParaRPr lang="en-US"/>
          </a:p>
        </p:txBody>
      </p:sp>
      <p:sp>
        <p:nvSpPr>
          <p:cNvPr id="4" name="Text Placeholder 3">
            <a:extLst>
              <a:ext uri="{FF2B5EF4-FFF2-40B4-BE49-F238E27FC236}">
                <a16:creationId xmlns:a16="http://schemas.microsoft.com/office/drawing/2014/main" xmlns="" id="{E6D26980-1A12-4893-BA7E-4C1FAD75A0D3}"/>
              </a:ext>
            </a:extLst>
          </p:cNvPr>
          <p:cNvSpPr txBox="1">
            <a:spLocks noGrp="1"/>
          </p:cNvSpPr>
          <p:nvPr>
            <p:ph type="body" idx="2"/>
          </p:nvPr>
        </p:nvSpPr>
        <p:spPr>
          <a:xfrm>
            <a:off x="2589215" y="5367335"/>
            <a:ext cx="8915400" cy="493711"/>
          </a:xfrm>
        </p:spPr>
        <p:txBody>
          <a:bodyPr/>
          <a:lstStyle>
            <a:lvl1pPr marL="0" indent="0">
              <a:buNone/>
              <a:defRPr sz="12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xmlns="" id="{F30A222D-C39A-4F31-A8C4-AD8E03F6A05A}"/>
              </a:ext>
            </a:extLst>
          </p:cNvPr>
          <p:cNvSpPr txBox="1">
            <a:spLocks noGrp="1"/>
          </p:cNvSpPr>
          <p:nvPr>
            <p:ph type="dt" sz="half" idx="7"/>
          </p:nvPr>
        </p:nvSpPr>
        <p:spPr/>
        <p:txBody>
          <a:bodyPr/>
          <a:lstStyle>
            <a:lvl1pPr>
              <a:defRPr/>
            </a:lvl1pPr>
          </a:lstStyle>
          <a:p>
            <a:pPr lvl="0"/>
            <a:fld id="{8BA62F35-5A9B-4FA9-AE1E-98CB1C68F4B6}" type="datetime1">
              <a:rPr lang="en-US"/>
              <a:pPr lvl="0"/>
              <a:t>5/13/2020</a:t>
            </a:fld>
            <a:endParaRPr lang="en-US"/>
          </a:p>
        </p:txBody>
      </p:sp>
      <p:sp>
        <p:nvSpPr>
          <p:cNvPr id="6" name="Footer Placeholder 5">
            <a:extLst>
              <a:ext uri="{FF2B5EF4-FFF2-40B4-BE49-F238E27FC236}">
                <a16:creationId xmlns:a16="http://schemas.microsoft.com/office/drawing/2014/main" xmlns="" id="{C6CA515E-A963-496C-8379-394BDC134E7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xmlns="" id="{BF2C70C5-7CAF-41E4-917D-4CBB862E5458}"/>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rnd">
            <a:noFill/>
            <a:prstDash val="solid"/>
          </a:ln>
        </p:spPr>
        <p:txBody>
          <a:bodyPr lIns="0" tIns="0" rIns="0" bIns="0"/>
          <a:lstStyle/>
          <a:p>
            <a:endParaRPr lang="en-US"/>
          </a:p>
        </p:txBody>
      </p:sp>
      <p:sp>
        <p:nvSpPr>
          <p:cNvPr id="8" name="Slide Number Placeholder 6">
            <a:extLst>
              <a:ext uri="{FF2B5EF4-FFF2-40B4-BE49-F238E27FC236}">
                <a16:creationId xmlns:a16="http://schemas.microsoft.com/office/drawing/2014/main" xmlns="" id="{064A41FC-855D-44FC-A9AB-2C539F5EE38E}"/>
              </a:ext>
            </a:extLst>
          </p:cNvPr>
          <p:cNvSpPr txBox="1">
            <a:spLocks noGrp="1"/>
          </p:cNvSpPr>
          <p:nvPr>
            <p:ph type="sldNum" sz="quarter" idx="8"/>
          </p:nvPr>
        </p:nvSpPr>
        <p:spPr>
          <a:xfrm>
            <a:off x="531815" y="4983086"/>
            <a:ext cx="779763" cy="365129"/>
          </a:xfrm>
        </p:spPr>
        <p:txBody>
          <a:bodyPr/>
          <a:lstStyle>
            <a:lvl1pPr>
              <a:defRPr/>
            </a:lvl1pPr>
          </a:lstStyle>
          <a:p>
            <a:pPr lvl="0"/>
            <a:fld id="{B686B955-312E-4D05-9C42-6D80982755A8}" type="slidenum">
              <a:rPr/>
              <a:pPr lvl="0"/>
              <a:t>‹#›</a:t>
            </a:fld>
            <a:endParaRPr lang="en-US"/>
          </a:p>
        </p:txBody>
      </p:sp>
    </p:spTree>
    <p:extLst>
      <p:ext uri="{BB962C8B-B14F-4D97-AF65-F5344CB8AC3E}">
        <p14:creationId xmlns:p14="http://schemas.microsoft.com/office/powerpoint/2010/main" xmlns="" val="46644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E8E5C4"/>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oup 22">
            <a:extLst>
              <a:ext uri="{FF2B5EF4-FFF2-40B4-BE49-F238E27FC236}">
                <a16:creationId xmlns:a16="http://schemas.microsoft.com/office/drawing/2014/main" xmlns="" id="{81FF3E9B-92DE-4D26-B2D0-C351714EE2D5}"/>
              </a:ext>
            </a:extLst>
          </p:cNvPr>
          <p:cNvGrpSpPr/>
          <p:nvPr/>
        </p:nvGrpSpPr>
        <p:grpSpPr>
          <a:xfrm>
            <a:off x="0" y="228600"/>
            <a:ext cx="2851510" cy="6638634"/>
            <a:chOff x="0" y="228600"/>
            <a:chExt cx="2851510" cy="6638634"/>
          </a:xfrm>
        </p:grpSpPr>
        <p:sp>
          <p:nvSpPr>
            <p:cNvPr id="3" name="Freeform 11">
              <a:extLst>
                <a:ext uri="{FF2B5EF4-FFF2-40B4-BE49-F238E27FC236}">
                  <a16:creationId xmlns:a16="http://schemas.microsoft.com/office/drawing/2014/main" xmlns="" id="{26661065-AA86-4FE1-AD3F-4FAA2DF9E65D}"/>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val f2"/>
                <a:gd name="f26" fmla="val f3"/>
                <a:gd name="f27" fmla="val f4"/>
                <a:gd name="f28" fmla="+- f27 0 f25"/>
                <a:gd name="f29" fmla="+- f26 0 f25"/>
                <a:gd name="f30" fmla="*/ f29 1 22"/>
                <a:gd name="f31" fmla="*/ f28 1 136"/>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rnd">
              <a:noFill/>
              <a:prstDash val="solid"/>
            </a:ln>
          </p:spPr>
          <p:txBody>
            <a:bodyPr lIns="0" tIns="0" rIns="0" bIns="0"/>
            <a:lstStyle/>
            <a:p>
              <a:endParaRPr lang="en-US"/>
            </a:p>
          </p:txBody>
        </p:sp>
        <p:sp>
          <p:nvSpPr>
            <p:cNvPr id="4" name="Freeform 12">
              <a:extLst>
                <a:ext uri="{FF2B5EF4-FFF2-40B4-BE49-F238E27FC236}">
                  <a16:creationId xmlns:a16="http://schemas.microsoft.com/office/drawing/2014/main" xmlns="" id="{4D310FD9-8C57-47B9-B0F6-493EBBAA9950}"/>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val f2"/>
                <a:gd name="f38" fmla="val f3"/>
                <a:gd name="f39" fmla="val f4"/>
                <a:gd name="f40" fmla="+- f39 0 f37"/>
                <a:gd name="f41" fmla="+- f38 0 f37"/>
                <a:gd name="f42" fmla="*/ f41 1 140"/>
                <a:gd name="f43" fmla="*/ f40 1 504"/>
                <a:gd name="f44" fmla="*/ 0 1 f42"/>
                <a:gd name="f45" fmla="*/ f38 1 f42"/>
                <a:gd name="f46" fmla="*/ 0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5" name="Freeform 13">
              <a:extLst>
                <a:ext uri="{FF2B5EF4-FFF2-40B4-BE49-F238E27FC236}">
                  <a16:creationId xmlns:a16="http://schemas.microsoft.com/office/drawing/2014/main" xmlns="" id="{B09B9124-5C58-4B4D-95EB-1E1391F88008}"/>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val f2"/>
                <a:gd name="f35" fmla="val f3"/>
                <a:gd name="f36" fmla="val f4"/>
                <a:gd name="f37" fmla="+- f36 0 f34"/>
                <a:gd name="f38" fmla="+- f35 0 f34"/>
                <a:gd name="f39" fmla="*/ f38 1 132"/>
                <a:gd name="f40" fmla="*/ f37 1 308"/>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6" name="Freeform 14">
              <a:extLst>
                <a:ext uri="{FF2B5EF4-FFF2-40B4-BE49-F238E27FC236}">
                  <a16:creationId xmlns:a16="http://schemas.microsoft.com/office/drawing/2014/main" xmlns="" id="{FB2170C7-173C-416C-8E05-3B682763E752}"/>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val f2"/>
                <a:gd name="f15" fmla="val f3"/>
                <a:gd name="f16" fmla="val f4"/>
                <a:gd name="f17" fmla="+- f16 0 f14"/>
                <a:gd name="f18" fmla="+- f15 0 f14"/>
                <a:gd name="f19" fmla="*/ f18 1 37"/>
                <a:gd name="f20" fmla="*/ f17 1 7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rnd">
              <a:noFill/>
              <a:prstDash val="solid"/>
            </a:ln>
          </p:spPr>
          <p:txBody>
            <a:bodyPr lIns="0" tIns="0" rIns="0" bIns="0"/>
            <a:lstStyle/>
            <a:p>
              <a:endParaRPr lang="en-US"/>
            </a:p>
          </p:txBody>
        </p:sp>
        <p:sp>
          <p:nvSpPr>
            <p:cNvPr id="7" name="Freeform 15">
              <a:extLst>
                <a:ext uri="{FF2B5EF4-FFF2-40B4-BE49-F238E27FC236}">
                  <a16:creationId xmlns:a16="http://schemas.microsoft.com/office/drawing/2014/main" xmlns="" id="{F5FC2AD9-A95D-4FE0-A860-46DFB2F65F81}"/>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val f2"/>
                <a:gd name="f60" fmla="val f3"/>
                <a:gd name="f61" fmla="val f4"/>
                <a:gd name="f62" fmla="+- f61 0 f59"/>
                <a:gd name="f63" fmla="+- f60 0 f59"/>
                <a:gd name="f64" fmla="*/ f63 1 178"/>
                <a:gd name="f65" fmla="*/ f62 1 722"/>
                <a:gd name="f66" fmla="*/ 0 1 f64"/>
                <a:gd name="f67" fmla="*/ f60 1 f64"/>
                <a:gd name="f68" fmla="*/ 0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8" name="Freeform 16">
              <a:extLst>
                <a:ext uri="{FF2B5EF4-FFF2-40B4-BE49-F238E27FC236}">
                  <a16:creationId xmlns:a16="http://schemas.microsoft.com/office/drawing/2014/main" xmlns="" id="{2A39B518-8961-468F-98EB-4C0E9D6294F5}"/>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val f2"/>
                <a:gd name="f39" fmla="val f3"/>
                <a:gd name="f40" fmla="val f4"/>
                <a:gd name="f41" fmla="+- f40 0 f38"/>
                <a:gd name="f42" fmla="+- f39 0 f38"/>
                <a:gd name="f43" fmla="*/ f42 1 23"/>
                <a:gd name="f44" fmla="*/ f41 1 635"/>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9" name="Freeform 17">
              <a:extLst>
                <a:ext uri="{FF2B5EF4-FFF2-40B4-BE49-F238E27FC236}">
                  <a16:creationId xmlns:a16="http://schemas.microsoft.com/office/drawing/2014/main" xmlns="" id="{58666A43-950B-42CD-BCE2-7CB4A8488D49}"/>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0" name="Freeform 18">
              <a:extLst>
                <a:ext uri="{FF2B5EF4-FFF2-40B4-BE49-F238E27FC236}">
                  <a16:creationId xmlns:a16="http://schemas.microsoft.com/office/drawing/2014/main" xmlns="" id="{E0794DA3-AA92-4F4F-8432-AB70D61886D7}"/>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val f2"/>
                <a:gd name="f48" fmla="val f3"/>
                <a:gd name="f49" fmla="val f4"/>
                <a:gd name="f50" fmla="+- f49 0 f47"/>
                <a:gd name="f51" fmla="+- f48 0 f47"/>
                <a:gd name="f52" fmla="*/ f51 1 41"/>
                <a:gd name="f53" fmla="*/ f50 1 222"/>
                <a:gd name="f54" fmla="*/ 0 1 f52"/>
                <a:gd name="f55" fmla="*/ f48 1 f52"/>
                <a:gd name="f56" fmla="*/ 0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1" name="Freeform 19">
              <a:extLst>
                <a:ext uri="{FF2B5EF4-FFF2-40B4-BE49-F238E27FC236}">
                  <a16:creationId xmlns:a16="http://schemas.microsoft.com/office/drawing/2014/main" xmlns="" id="{4B9CE237-B18A-449E-A486-1EF2112E39EF}"/>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val f2"/>
                <a:gd name="f87" fmla="val f3"/>
                <a:gd name="f88" fmla="val f4"/>
                <a:gd name="f89" fmla="+- f88 0 f86"/>
                <a:gd name="f90" fmla="+- f87 0 f86"/>
                <a:gd name="f91" fmla="*/ f90 1 450"/>
                <a:gd name="f92" fmla="*/ f89 1 878"/>
                <a:gd name="f93" fmla="*/ 0 1 f91"/>
                <a:gd name="f94" fmla="*/ f87 1 f91"/>
                <a:gd name="f95" fmla="*/ 0 1 f92"/>
                <a:gd name="f96" fmla="*/ f88 1 f92"/>
                <a:gd name="f97" fmla="*/ f93 f84 1"/>
                <a:gd name="f98" fmla="*/ f94 f84 1"/>
                <a:gd name="f99" fmla="*/ f96 f85 1"/>
                <a:gd name="f100" fmla="*/ f95 f85 1"/>
              </a:gdLst>
              <a:ahLst/>
              <a:cxnLst>
                <a:cxn ang="3cd4">
                  <a:pos x="hc" y="t"/>
                </a:cxn>
                <a:cxn ang="0">
                  <a:pos x="r" y="vc"/>
                </a:cxn>
                <a:cxn ang="cd4">
                  <a:pos x="hc" y="b"/>
                </a:cxn>
                <a:cxn ang="cd2">
                  <a:pos x="l" y="vc"/>
                </a:cxn>
              </a:cxnLst>
              <a:rect l="f97" t="f100" r="f98" b="f99"/>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12" name="Freeform 20">
              <a:extLst>
                <a:ext uri="{FF2B5EF4-FFF2-40B4-BE49-F238E27FC236}">
                  <a16:creationId xmlns:a16="http://schemas.microsoft.com/office/drawing/2014/main" xmlns="" id="{73325812-7ACA-4C94-91A7-2200000EA04B}"/>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val f2"/>
                <a:gd name="f15" fmla="val f3"/>
                <a:gd name="f16" fmla="val f4"/>
                <a:gd name="f17" fmla="+- f16 0 f14"/>
                <a:gd name="f18" fmla="+- f15 0 f14"/>
                <a:gd name="f19" fmla="*/ f18 1 35"/>
                <a:gd name="f20" fmla="*/ f17 1 7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rnd">
              <a:noFill/>
              <a:prstDash val="solid"/>
            </a:ln>
          </p:spPr>
          <p:txBody>
            <a:bodyPr lIns="0" tIns="0" rIns="0" bIns="0"/>
            <a:lstStyle/>
            <a:p>
              <a:endParaRPr lang="en-US"/>
            </a:p>
          </p:txBody>
        </p:sp>
        <p:sp>
          <p:nvSpPr>
            <p:cNvPr id="13" name="Freeform 21">
              <a:extLst>
                <a:ext uri="{FF2B5EF4-FFF2-40B4-BE49-F238E27FC236}">
                  <a16:creationId xmlns:a16="http://schemas.microsoft.com/office/drawing/2014/main" xmlns="" id="{FCD4E13A-CAEA-4BD7-95A1-9510497EA775}"/>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val f2"/>
                <a:gd name="f25" fmla="val f3"/>
                <a:gd name="f26" fmla="val f4"/>
                <a:gd name="f27" fmla="+- f26 0 f24"/>
                <a:gd name="f28" fmla="+- f25 0 f24"/>
                <a:gd name="f29" fmla="*/ f28 1 8"/>
                <a:gd name="f30" fmla="*/ f27 1 48"/>
                <a:gd name="f31" fmla="*/ 0 1 f29"/>
                <a:gd name="f32" fmla="*/ f25 1 f29"/>
                <a:gd name="f33" fmla="*/ 0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rnd">
              <a:noFill/>
              <a:prstDash val="solid"/>
            </a:ln>
          </p:spPr>
          <p:txBody>
            <a:bodyPr lIns="0" tIns="0" rIns="0" bIns="0"/>
            <a:lstStyle/>
            <a:p>
              <a:endParaRPr lang="en-US"/>
            </a:p>
          </p:txBody>
        </p:sp>
        <p:sp>
          <p:nvSpPr>
            <p:cNvPr id="14" name="Freeform 22">
              <a:extLst>
                <a:ext uri="{FF2B5EF4-FFF2-40B4-BE49-F238E27FC236}">
                  <a16:creationId xmlns:a16="http://schemas.microsoft.com/office/drawing/2014/main" xmlns="" id="{AE84A59C-9C11-41B4-8DF6-73E368B2AE60}"/>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val f2"/>
                <a:gd name="f35" fmla="val f3"/>
                <a:gd name="f36" fmla="val f4"/>
                <a:gd name="f37" fmla="+- f36 0 f34"/>
                <a:gd name="f38" fmla="+- f35 0 f34"/>
                <a:gd name="f39" fmla="*/ f38 1 52"/>
                <a:gd name="f40" fmla="*/ f37 1 135"/>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rnd">
              <a:noFill/>
              <a:prstDash val="solid"/>
            </a:ln>
          </p:spPr>
          <p:txBody>
            <a:bodyPr lIns="0" tIns="0" rIns="0" bIns="0"/>
            <a:lstStyle/>
            <a:p>
              <a:endParaRPr lang="en-US"/>
            </a:p>
          </p:txBody>
        </p:sp>
      </p:grpSp>
      <p:grpSp>
        <p:nvGrpSpPr>
          <p:cNvPr id="15" name="Group 9">
            <a:extLst>
              <a:ext uri="{FF2B5EF4-FFF2-40B4-BE49-F238E27FC236}">
                <a16:creationId xmlns:a16="http://schemas.microsoft.com/office/drawing/2014/main" xmlns="" id="{4A3FE4F9-CB9B-4D5B-B0B8-771BF23AA45A}"/>
              </a:ext>
            </a:extLst>
          </p:cNvPr>
          <p:cNvGrpSpPr/>
          <p:nvPr/>
        </p:nvGrpSpPr>
        <p:grpSpPr>
          <a:xfrm>
            <a:off x="27221" y="-27"/>
            <a:ext cx="2356674" cy="6853280"/>
            <a:chOff x="27221" y="-27"/>
            <a:chExt cx="2356674" cy="6853280"/>
          </a:xfrm>
        </p:grpSpPr>
        <p:sp>
          <p:nvSpPr>
            <p:cNvPr id="16" name="Freeform 27">
              <a:extLst>
                <a:ext uri="{FF2B5EF4-FFF2-40B4-BE49-F238E27FC236}">
                  <a16:creationId xmlns:a16="http://schemas.microsoft.com/office/drawing/2014/main" xmlns="" id="{50EC468F-31AA-412F-880B-7B35CCB9545F}"/>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val f2"/>
                <a:gd name="f65" fmla="val f3"/>
                <a:gd name="f66" fmla="val f4"/>
                <a:gd name="f67" fmla="+- f66 0 f64"/>
                <a:gd name="f68" fmla="+- f65 0 f64"/>
                <a:gd name="f69" fmla="*/ f68 1 103"/>
                <a:gd name="f70" fmla="*/ f67 1 920"/>
                <a:gd name="f71" fmla="*/ 0 1 f69"/>
                <a:gd name="f72" fmla="*/ f65 1 f69"/>
                <a:gd name="f73" fmla="*/ 0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rnd">
              <a:noFill/>
              <a:prstDash val="solid"/>
            </a:ln>
          </p:spPr>
          <p:txBody>
            <a:bodyPr lIns="0" tIns="0" rIns="0" bIns="0"/>
            <a:lstStyle/>
            <a:p>
              <a:endParaRPr lang="en-US"/>
            </a:p>
          </p:txBody>
        </p:sp>
        <p:sp>
          <p:nvSpPr>
            <p:cNvPr id="17" name="Freeform 28">
              <a:extLst>
                <a:ext uri="{FF2B5EF4-FFF2-40B4-BE49-F238E27FC236}">
                  <a16:creationId xmlns:a16="http://schemas.microsoft.com/office/drawing/2014/main" xmlns="" id="{4867D592-AD76-40F0-80B6-9F672C494596}"/>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val f2"/>
                <a:gd name="f39" fmla="val f3"/>
                <a:gd name="f40" fmla="val f4"/>
                <a:gd name="f41" fmla="+- f40 0 f38"/>
                <a:gd name="f42" fmla="+- f39 0 f38"/>
                <a:gd name="f43" fmla="*/ f42 1 88"/>
                <a:gd name="f44" fmla="*/ f41 1 330"/>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rnd">
              <a:noFill/>
              <a:prstDash val="solid"/>
            </a:ln>
          </p:spPr>
          <p:txBody>
            <a:bodyPr lIns="0" tIns="0" rIns="0" bIns="0"/>
            <a:lstStyle/>
            <a:p>
              <a:endParaRPr lang="en-US"/>
            </a:p>
          </p:txBody>
        </p:sp>
        <p:sp>
          <p:nvSpPr>
            <p:cNvPr id="18" name="Freeform 29">
              <a:extLst>
                <a:ext uri="{FF2B5EF4-FFF2-40B4-BE49-F238E27FC236}">
                  <a16:creationId xmlns:a16="http://schemas.microsoft.com/office/drawing/2014/main" xmlns="" id="{A36D5D2E-915B-4DAA-8B53-0AF0DA652051}"/>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val f3"/>
                <a:gd name="f39" fmla="val f4"/>
                <a:gd name="f40" fmla="val f5"/>
                <a:gd name="f41" fmla="+- f40 0 f38"/>
                <a:gd name="f42" fmla="+- f39 0 f38"/>
                <a:gd name="f43" fmla="*/ f42 1 90"/>
                <a:gd name="f44" fmla="*/ f41 1 207"/>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rnd">
              <a:noFill/>
              <a:prstDash val="solid"/>
            </a:ln>
          </p:spPr>
          <p:txBody>
            <a:bodyPr lIns="0" tIns="0" rIns="0" bIns="0"/>
            <a:lstStyle/>
            <a:p>
              <a:endParaRPr lang="en-US"/>
            </a:p>
          </p:txBody>
        </p:sp>
        <p:sp>
          <p:nvSpPr>
            <p:cNvPr id="19" name="Freeform 30">
              <a:extLst>
                <a:ext uri="{FF2B5EF4-FFF2-40B4-BE49-F238E27FC236}">
                  <a16:creationId xmlns:a16="http://schemas.microsoft.com/office/drawing/2014/main" xmlns="" id="{891C60A7-8586-4035-85A2-6FA2F01593BB}"/>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val f2"/>
                <a:gd name="f63" fmla="val f3"/>
                <a:gd name="f64" fmla="val f4"/>
                <a:gd name="f65" fmla="+- f64 0 f62"/>
                <a:gd name="f66" fmla="+- f63 0 f62"/>
                <a:gd name="f67" fmla="*/ f66 1 115"/>
                <a:gd name="f68" fmla="*/ f65 1 467"/>
                <a:gd name="f69" fmla="*/ 0 1 f67"/>
                <a:gd name="f70" fmla="*/ f63 1 f67"/>
                <a:gd name="f71" fmla="*/ 0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rnd">
              <a:noFill/>
              <a:prstDash val="solid"/>
            </a:ln>
          </p:spPr>
          <p:txBody>
            <a:bodyPr lIns="0" tIns="0" rIns="0" bIns="0"/>
            <a:lstStyle/>
            <a:p>
              <a:endParaRPr lang="en-US"/>
            </a:p>
          </p:txBody>
        </p:sp>
        <p:sp>
          <p:nvSpPr>
            <p:cNvPr id="20" name="Freeform 31">
              <a:extLst>
                <a:ext uri="{FF2B5EF4-FFF2-40B4-BE49-F238E27FC236}">
                  <a16:creationId xmlns:a16="http://schemas.microsoft.com/office/drawing/2014/main" xmlns="" id="{1BF7FACF-A8FA-46DD-B875-022695C893FE}"/>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val f2"/>
                <a:gd name="f49" fmla="val f3"/>
                <a:gd name="f50" fmla="val f4"/>
                <a:gd name="f51" fmla="+- f50 0 f48"/>
                <a:gd name="f52" fmla="+- f49 0 f48"/>
                <a:gd name="f53" fmla="*/ f52 1 36"/>
                <a:gd name="f54" fmla="*/ f51 1 633"/>
                <a:gd name="f55" fmla="*/ 0 1 f53"/>
                <a:gd name="f56" fmla="*/ f49 1 f53"/>
                <a:gd name="f57" fmla="*/ 0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rnd">
              <a:noFill/>
              <a:prstDash val="solid"/>
            </a:ln>
          </p:spPr>
          <p:txBody>
            <a:bodyPr lIns="0" tIns="0" rIns="0" bIns="0"/>
            <a:lstStyle/>
            <a:p>
              <a:endParaRPr lang="en-US"/>
            </a:p>
          </p:txBody>
        </p:sp>
        <p:sp>
          <p:nvSpPr>
            <p:cNvPr id="21" name="Freeform 32">
              <a:extLst>
                <a:ext uri="{FF2B5EF4-FFF2-40B4-BE49-F238E27FC236}">
                  <a16:creationId xmlns:a16="http://schemas.microsoft.com/office/drawing/2014/main" xmlns="" id="{BB7B63B9-845A-4DC2-9339-D0E2A09752E7}"/>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val f2"/>
                <a:gd name="f15" fmla="val f3"/>
                <a:gd name="f16" fmla="val f4"/>
                <a:gd name="f17" fmla="+- f16 0 f14"/>
                <a:gd name="f18" fmla="+- f15 0 f14"/>
                <a:gd name="f19" fmla="*/ f18 1 28"/>
                <a:gd name="f20" fmla="*/ f17 1 5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rnd">
              <a:noFill/>
              <a:prstDash val="solid"/>
            </a:ln>
          </p:spPr>
          <p:txBody>
            <a:bodyPr lIns="0" tIns="0" rIns="0" bIns="0"/>
            <a:lstStyle/>
            <a:p>
              <a:endParaRPr lang="en-US"/>
            </a:p>
          </p:txBody>
        </p:sp>
        <p:sp>
          <p:nvSpPr>
            <p:cNvPr id="22" name="Freeform 33">
              <a:extLst>
                <a:ext uri="{FF2B5EF4-FFF2-40B4-BE49-F238E27FC236}">
                  <a16:creationId xmlns:a16="http://schemas.microsoft.com/office/drawing/2014/main" xmlns="" id="{20E4247E-5EDF-4221-97C4-2211D0472650}"/>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rnd">
              <a:noFill/>
              <a:prstDash val="solid"/>
            </a:ln>
          </p:spPr>
          <p:txBody>
            <a:bodyPr lIns="0" tIns="0" rIns="0" bIns="0"/>
            <a:lstStyle/>
            <a:p>
              <a:endParaRPr lang="en-US"/>
            </a:p>
          </p:txBody>
        </p:sp>
        <p:sp>
          <p:nvSpPr>
            <p:cNvPr id="23" name="Freeform 34">
              <a:extLst>
                <a:ext uri="{FF2B5EF4-FFF2-40B4-BE49-F238E27FC236}">
                  <a16:creationId xmlns:a16="http://schemas.microsoft.com/office/drawing/2014/main" xmlns="" id="{EDFC13CF-BBFE-4D16-9F69-C8AB6A5034BA}"/>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val f2"/>
                <a:gd name="f82" fmla="val f3"/>
                <a:gd name="f83" fmla="val f4"/>
                <a:gd name="f84" fmla="+- f83 0 f81"/>
                <a:gd name="f85" fmla="+- f82 0 f81"/>
                <a:gd name="f86" fmla="*/ f85 1 294"/>
                <a:gd name="f87" fmla="*/ f84 1 568"/>
                <a:gd name="f88" fmla="*/ 0 1 f86"/>
                <a:gd name="f89" fmla="*/ f82 1 f86"/>
                <a:gd name="f90" fmla="*/ 0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rnd">
              <a:noFill/>
              <a:prstDash val="solid"/>
            </a:ln>
          </p:spPr>
          <p:txBody>
            <a:bodyPr lIns="0" tIns="0" rIns="0" bIns="0"/>
            <a:lstStyle/>
            <a:p>
              <a:endParaRPr lang="en-US"/>
            </a:p>
          </p:txBody>
        </p:sp>
        <p:sp>
          <p:nvSpPr>
            <p:cNvPr id="24" name="Freeform 35">
              <a:extLst>
                <a:ext uri="{FF2B5EF4-FFF2-40B4-BE49-F238E27FC236}">
                  <a16:creationId xmlns:a16="http://schemas.microsoft.com/office/drawing/2014/main" xmlns="" id="{8823D03A-A97C-4271-902C-BD714B8F6AAB}"/>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val f2"/>
                <a:gd name="f15" fmla="val f3"/>
                <a:gd name="f16" fmla="val f4"/>
                <a:gd name="f17" fmla="+- f16 0 f14"/>
                <a:gd name="f18" fmla="+- f15 0 f14"/>
                <a:gd name="f19" fmla="*/ f18 1 25"/>
                <a:gd name="f20" fmla="*/ f17 1 5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rnd">
              <a:noFill/>
              <a:prstDash val="solid"/>
            </a:ln>
          </p:spPr>
          <p:txBody>
            <a:bodyPr lIns="0" tIns="0" rIns="0" bIns="0"/>
            <a:lstStyle/>
            <a:p>
              <a:endParaRPr lang="en-US"/>
            </a:p>
          </p:txBody>
        </p:sp>
        <p:sp>
          <p:nvSpPr>
            <p:cNvPr id="25" name="Freeform 36">
              <a:extLst>
                <a:ext uri="{FF2B5EF4-FFF2-40B4-BE49-F238E27FC236}">
                  <a16:creationId xmlns:a16="http://schemas.microsoft.com/office/drawing/2014/main" xmlns="" id="{0DDCF649-5F74-4969-BBFB-8E57D8032D24}"/>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val f2"/>
                <a:gd name="f36" fmla="val f3"/>
                <a:gd name="f37" fmla="val f4"/>
                <a:gd name="f38" fmla="+- f37 0 f35"/>
                <a:gd name="f39" fmla="+- f36 0 f35"/>
                <a:gd name="f40" fmla="*/ f39 1 29"/>
                <a:gd name="f41" fmla="*/ f38 1 141"/>
                <a:gd name="f42" fmla="*/ 0 1 f40"/>
                <a:gd name="f43" fmla="*/ f36 1 f40"/>
                <a:gd name="f44" fmla="*/ 0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rnd">
              <a:noFill/>
              <a:prstDash val="solid"/>
            </a:ln>
          </p:spPr>
          <p:txBody>
            <a:bodyPr lIns="0" tIns="0" rIns="0" bIns="0"/>
            <a:lstStyle/>
            <a:p>
              <a:endParaRPr lang="en-US"/>
            </a:p>
          </p:txBody>
        </p:sp>
        <p:sp>
          <p:nvSpPr>
            <p:cNvPr id="26" name="Freeform 37">
              <a:extLst>
                <a:ext uri="{FF2B5EF4-FFF2-40B4-BE49-F238E27FC236}">
                  <a16:creationId xmlns:a16="http://schemas.microsoft.com/office/drawing/2014/main" xmlns="" id="{ED50F22E-1A81-4C9B-97A5-53FFB37CF69A}"/>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val f2"/>
                <a:gd name="f26" fmla="val f3"/>
                <a:gd name="f27" fmla="val f4"/>
                <a:gd name="f28" fmla="+- f27 0 f25"/>
                <a:gd name="f29" fmla="+- f26 0 f25"/>
                <a:gd name="f30" fmla="*/ f29 1 8"/>
                <a:gd name="f31" fmla="*/ f28 1 48"/>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rnd">
              <a:noFill/>
              <a:prstDash val="solid"/>
            </a:ln>
          </p:spPr>
          <p:txBody>
            <a:bodyPr lIns="0" tIns="0" rIns="0" bIns="0"/>
            <a:lstStyle/>
            <a:p>
              <a:endParaRPr lang="en-US"/>
            </a:p>
          </p:txBody>
        </p:sp>
        <p:sp>
          <p:nvSpPr>
            <p:cNvPr id="27" name="Freeform 38">
              <a:extLst>
                <a:ext uri="{FF2B5EF4-FFF2-40B4-BE49-F238E27FC236}">
                  <a16:creationId xmlns:a16="http://schemas.microsoft.com/office/drawing/2014/main" xmlns="" id="{69E057E9-E240-4F2E-9FFA-4519615E3822}"/>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val f2"/>
                <a:gd name="f35" fmla="val f3"/>
                <a:gd name="f36" fmla="val f4"/>
                <a:gd name="f37" fmla="+- f36 0 f34"/>
                <a:gd name="f38" fmla="+- f35 0 f34"/>
                <a:gd name="f39" fmla="*/ f38 1 44"/>
                <a:gd name="f40" fmla="*/ f37 1 111"/>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rnd">
              <a:noFill/>
              <a:prstDash val="solid"/>
            </a:ln>
          </p:spPr>
          <p:txBody>
            <a:bodyPr lIns="0" tIns="0" rIns="0" bIns="0"/>
            <a:lstStyle/>
            <a:p>
              <a:endParaRPr lang="en-US"/>
            </a:p>
          </p:txBody>
        </p:sp>
      </p:grpSp>
      <p:sp>
        <p:nvSpPr>
          <p:cNvPr id="28" name="Rectangle 6">
            <a:extLst>
              <a:ext uri="{FF2B5EF4-FFF2-40B4-BE49-F238E27FC236}">
                <a16:creationId xmlns:a16="http://schemas.microsoft.com/office/drawing/2014/main" xmlns="" id="{9807881D-2D0F-4A37-8091-E8688A79E6DE}"/>
              </a:ext>
            </a:extLst>
          </p:cNvPr>
          <p:cNvSpPr/>
          <p:nvPr/>
        </p:nvSpPr>
        <p:spPr>
          <a:xfrm>
            <a:off x="0" y="0"/>
            <a:ext cx="182880" cy="6858000"/>
          </a:xfrm>
          <a:prstGeom prst="rect">
            <a:avLst/>
          </a:prstGeom>
          <a:solidFill>
            <a:srgbClr val="647252"/>
          </a:solidFill>
          <a:ln cap="rnd">
            <a:noFill/>
            <a:prstDash val="solid"/>
          </a:ln>
        </p:spPr>
        <p:txBody>
          <a:bodyPr lIns="0" tIns="0" rIns="0" bIns="0"/>
          <a:lstStyle/>
          <a:p>
            <a:endParaRPr lang="en-US"/>
          </a:p>
        </p:txBody>
      </p:sp>
      <p:sp>
        <p:nvSpPr>
          <p:cNvPr id="29" name="Title Placeholder 1">
            <a:extLst>
              <a:ext uri="{FF2B5EF4-FFF2-40B4-BE49-F238E27FC236}">
                <a16:creationId xmlns:a16="http://schemas.microsoft.com/office/drawing/2014/main" xmlns="" id="{3E73193D-90F2-4E49-85AD-7A09167A05F2}"/>
              </a:ext>
            </a:extLst>
          </p:cNvPr>
          <p:cNvSpPr txBox="1">
            <a:spLocks noGrp="1"/>
          </p:cNvSpPr>
          <p:nvPr>
            <p:ph type="title"/>
          </p:nvPr>
        </p:nvSpPr>
        <p:spPr>
          <a:xfrm>
            <a:off x="2592927" y="624105"/>
            <a:ext cx="8911687" cy="1280891"/>
          </a:xfrm>
          <a:prstGeom prst="rect">
            <a:avLst/>
          </a:prstGeom>
          <a:noFill/>
          <a:ln>
            <a:noFill/>
          </a:ln>
        </p:spPr>
        <p:txBody>
          <a:bodyPr vert="horz" wrap="square" lIns="91440" tIns="45720" rIns="91440" bIns="45720" anchor="t" anchorCtr="0" compatLnSpc="1">
            <a:normAutofit/>
          </a:bodyPr>
          <a:lstStyle/>
          <a:p>
            <a:pPr lvl="0"/>
            <a:r>
              <a:rPr lang="el-GR"/>
              <a:t>Κάντε κλικ για να επεξεργαστείτε τον τίτλο υποδείγματος</a:t>
            </a:r>
            <a:endParaRPr lang="en-US"/>
          </a:p>
        </p:txBody>
      </p:sp>
      <p:sp>
        <p:nvSpPr>
          <p:cNvPr id="30" name="Text Placeholder 2">
            <a:extLst>
              <a:ext uri="{FF2B5EF4-FFF2-40B4-BE49-F238E27FC236}">
                <a16:creationId xmlns:a16="http://schemas.microsoft.com/office/drawing/2014/main" xmlns="" id="{C8C7DF7A-197F-4982-B808-40F5AA2CB68C}"/>
              </a:ext>
            </a:extLst>
          </p:cNvPr>
          <p:cNvSpPr txBox="1">
            <a:spLocks noGrp="1"/>
          </p:cNvSpPr>
          <p:nvPr>
            <p:ph type="body" idx="1"/>
          </p:nvPr>
        </p:nvSpPr>
        <p:spPr>
          <a:xfrm>
            <a:off x="2589215" y="2133596"/>
            <a:ext cx="8915400" cy="3886200"/>
          </a:xfrm>
          <a:prstGeom prst="rect">
            <a:avLst/>
          </a:prstGeom>
          <a:noFill/>
          <a:ln>
            <a:noFill/>
          </a:ln>
        </p:spPr>
        <p:txBody>
          <a:bodyPr vert="horz" wrap="square" lIns="91440" tIns="45720" rIns="91440" bIns="45720" anchor="t" anchorCtr="0" compatLnSpc="1">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31" name="Date Placeholder 3">
            <a:extLst>
              <a:ext uri="{FF2B5EF4-FFF2-40B4-BE49-F238E27FC236}">
                <a16:creationId xmlns:a16="http://schemas.microsoft.com/office/drawing/2014/main" xmlns="" id="{7059FCC2-5E7A-4396-B8A6-5AC2DB0C03CB}"/>
              </a:ext>
            </a:extLst>
          </p:cNvPr>
          <p:cNvSpPr txBox="1">
            <a:spLocks noGrp="1"/>
          </p:cNvSpPr>
          <p:nvPr>
            <p:ph type="dt" sz="half" idx="2"/>
          </p:nvPr>
        </p:nvSpPr>
        <p:spPr>
          <a:xfrm>
            <a:off x="10361615" y="6130439"/>
            <a:ext cx="1146282" cy="370396"/>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fld id="{AE577F8C-49D2-4960-B6C5-D5ECB63B2142}" type="datetime1">
              <a:rPr lang="en-US"/>
              <a:pPr lvl="0"/>
              <a:t>5/13/2020</a:t>
            </a:fld>
            <a:endParaRPr lang="en-US"/>
          </a:p>
        </p:txBody>
      </p:sp>
      <p:sp>
        <p:nvSpPr>
          <p:cNvPr id="32" name="Footer Placeholder 4">
            <a:extLst>
              <a:ext uri="{FF2B5EF4-FFF2-40B4-BE49-F238E27FC236}">
                <a16:creationId xmlns:a16="http://schemas.microsoft.com/office/drawing/2014/main" xmlns="" id="{B0848948-3CF3-40CD-9E3F-0A36735997D5}"/>
              </a:ext>
            </a:extLst>
          </p:cNvPr>
          <p:cNvSpPr txBox="1">
            <a:spLocks noGrp="1"/>
          </p:cNvSpPr>
          <p:nvPr>
            <p:ph type="ftr" sz="quarter" idx="3"/>
          </p:nvPr>
        </p:nvSpPr>
        <p:spPr>
          <a:xfrm>
            <a:off x="2589215" y="6135806"/>
            <a:ext cx="7619996"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endParaRPr lang="en-US"/>
          </a:p>
        </p:txBody>
      </p:sp>
      <p:sp>
        <p:nvSpPr>
          <p:cNvPr id="33" name="Slide Number Placeholder 5">
            <a:extLst>
              <a:ext uri="{FF2B5EF4-FFF2-40B4-BE49-F238E27FC236}">
                <a16:creationId xmlns:a16="http://schemas.microsoft.com/office/drawing/2014/main" xmlns="" id="{726FAAC3-155D-4B51-92F8-AC6A86CA62B0}"/>
              </a:ext>
            </a:extLst>
          </p:cNvPr>
          <p:cNvSpPr txBox="1">
            <a:spLocks noGrp="1"/>
          </p:cNvSpPr>
          <p:nvPr>
            <p:ph type="sldNum" sz="quarter" idx="4"/>
          </p:nvPr>
        </p:nvSpPr>
        <p:spPr>
          <a:xfrm>
            <a:off x="531815" y="787783"/>
            <a:ext cx="779763"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2000" b="0" i="0" u="none" strike="noStrike" kern="1200" cap="none" spc="0" baseline="0">
                <a:solidFill>
                  <a:srgbClr val="FEFFFF"/>
                </a:solidFill>
                <a:uFillTx/>
                <a:latin typeface="Century Gothic"/>
              </a:defRPr>
            </a:lvl1pPr>
          </a:lstStyle>
          <a:p>
            <a:pPr lvl="0"/>
            <a:fld id="{DFA168DA-7685-41D6-86CC-8337492B2FD5}"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el-GR" sz="3600" b="0" i="0" u="none" strike="noStrike" kern="1200" cap="none" spc="0" baseline="0">
          <a:solidFill>
            <a:srgbClr val="262626"/>
          </a:solidFill>
          <a:uFillTx/>
          <a:latin typeface="Century Gothic"/>
        </a:defRPr>
      </a:lvl1pPr>
    </p:titleStyle>
    <p:bodyStyle>
      <a:lvl1pPr marL="342900" marR="0" lvl="0" indent="-342900" algn="l" defTabSz="457200" rtl="0" fontAlgn="auto" hangingPunct="1">
        <a:lnSpc>
          <a:spcPct val="100000"/>
        </a:lnSpc>
        <a:spcBef>
          <a:spcPts val="1000"/>
        </a:spcBef>
        <a:spcAft>
          <a:spcPts val="0"/>
        </a:spcAft>
        <a:buClr>
          <a:srgbClr val="E78712"/>
        </a:buClr>
        <a:buSzPct val="100000"/>
        <a:buFont typeface="Wingdings 3"/>
        <a:buChar char=""/>
        <a:tabLst/>
        <a:defRPr lang="el-GR" sz="1800" b="0" i="0" u="none" strike="noStrike" kern="1200" cap="none" spc="0" baseline="0">
          <a:solidFill>
            <a:srgbClr val="404040"/>
          </a:solidFill>
          <a:uFillTx/>
          <a:latin typeface="Century Gothic"/>
        </a:defRPr>
      </a:lvl1pPr>
      <a:lvl2pPr marL="742950" marR="0" lvl="1" indent="-285750" algn="l" defTabSz="457200" rtl="0" fontAlgn="auto" hangingPunct="1">
        <a:lnSpc>
          <a:spcPct val="100000"/>
        </a:lnSpc>
        <a:spcBef>
          <a:spcPts val="1000"/>
        </a:spcBef>
        <a:spcAft>
          <a:spcPts val="0"/>
        </a:spcAft>
        <a:buClr>
          <a:srgbClr val="E78712"/>
        </a:buClr>
        <a:buSzPct val="100000"/>
        <a:buFont typeface="Wingdings 3"/>
        <a:buChar char=""/>
        <a:tabLst/>
        <a:defRPr lang="el-GR" sz="1600" b="0" i="0" u="none" strike="noStrike" kern="1200" cap="none" spc="0" baseline="0">
          <a:solidFill>
            <a:srgbClr val="404040"/>
          </a:solidFill>
          <a:uFillTx/>
          <a:latin typeface="Century Gothic"/>
        </a:defRPr>
      </a:lvl2pPr>
      <a:lvl3pPr marL="1143000" marR="0" lvl="2"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400" b="0" i="0" u="none" strike="noStrike" kern="1200" cap="none" spc="0" baseline="0">
          <a:solidFill>
            <a:srgbClr val="404040"/>
          </a:solidFill>
          <a:uFillTx/>
          <a:latin typeface="Century Gothic"/>
        </a:defRPr>
      </a:lvl3pPr>
      <a:lvl4pPr marL="1600200" marR="0" lvl="3"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200" b="0" i="0" u="none" strike="noStrike" kern="1200" cap="none" spc="0" baseline="0">
          <a:solidFill>
            <a:srgbClr val="404040"/>
          </a:solidFill>
          <a:uFillTx/>
          <a:latin typeface="Century Gothic"/>
        </a:defRPr>
      </a:lvl4pPr>
      <a:lvl5pPr marL="2057400" marR="0" lvl="4" indent="-228600" algn="l" defTabSz="457200" rtl="0" fontAlgn="auto" hangingPunct="1">
        <a:lnSpc>
          <a:spcPct val="100000"/>
        </a:lnSpc>
        <a:spcBef>
          <a:spcPts val="1000"/>
        </a:spcBef>
        <a:spcAft>
          <a:spcPts val="0"/>
        </a:spcAft>
        <a:buClr>
          <a:srgbClr val="E78712"/>
        </a:buClr>
        <a:buSzPct val="100000"/>
        <a:buFont typeface="Wingdings 3"/>
        <a:buChar char=""/>
        <a:tabLst/>
        <a:defRPr lang="el-GR" sz="1200" b="0" i="0" u="none" strike="noStrike" kern="1200" cap="none" spc="0" baseline="0">
          <a:solidFill>
            <a:srgbClr val="40404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735B3CD-6054-4A2D-986E-BBA48629B240}"/>
              </a:ext>
            </a:extLst>
          </p:cNvPr>
          <p:cNvSpPr txBox="1">
            <a:spLocks noGrp="1"/>
          </p:cNvSpPr>
          <p:nvPr>
            <p:ph type="ctrTitle"/>
          </p:nvPr>
        </p:nvSpPr>
        <p:spPr>
          <a:xfrm>
            <a:off x="393895" y="196948"/>
            <a:ext cx="11798105" cy="984738"/>
          </a:xfrm>
        </p:spPr>
        <p:txBody>
          <a:bodyPr>
            <a:noAutofit/>
          </a:bodyPr>
          <a:lstStyle/>
          <a:p>
            <a:pPr lvl="0"/>
            <a:r>
              <a:rPr lang="el-GR" sz="7200" b="1" dirty="0" smtClean="0">
                <a:solidFill>
                  <a:srgbClr val="FF0000"/>
                </a:solidFill>
              </a:rPr>
              <a:t>Μυθολογία και λουλούδια</a:t>
            </a:r>
            <a:endParaRPr lang="en-US" sz="7200" b="1" dirty="0">
              <a:solidFill>
                <a:srgbClr val="FF0000"/>
              </a:solidFill>
            </a:endParaRPr>
          </a:p>
        </p:txBody>
      </p:sp>
      <p:pic>
        <p:nvPicPr>
          <p:cNvPr id="1030" name="Picture 6" descr="C:\Users\Ελένη\Desktop\ΑΝΑΠΤΥΞΙΑΚΗ ΠΑΡΕΜΒΑΣΗ\φτση αξια υπομονής.jpg"/>
          <p:cNvPicPr>
            <a:picLocks noChangeAspect="1" noChangeArrowheads="1"/>
          </p:cNvPicPr>
          <p:nvPr/>
        </p:nvPicPr>
        <p:blipFill>
          <a:blip r:embed="rId2"/>
          <a:srcRect/>
          <a:stretch>
            <a:fillRect/>
          </a:stretch>
        </p:blipFill>
        <p:spPr bwMode="auto">
          <a:xfrm>
            <a:off x="2039815" y="1195754"/>
            <a:ext cx="7624690" cy="566224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A753B28-FC88-4D82-B7C5-BD312D8E52B2}"/>
              </a:ext>
            </a:extLst>
          </p:cNvPr>
          <p:cNvSpPr txBox="1">
            <a:spLocks noGrp="1"/>
          </p:cNvSpPr>
          <p:nvPr>
            <p:ph type="title"/>
          </p:nvPr>
        </p:nvSpPr>
        <p:spPr>
          <a:xfrm>
            <a:off x="576774" y="168813"/>
            <a:ext cx="11408899" cy="3010486"/>
          </a:xfrm>
        </p:spPr>
        <p:txBody>
          <a:bodyPr>
            <a:noAutofit/>
          </a:bodyPr>
          <a:lstStyle/>
          <a:p>
            <a:r>
              <a:rPr sz="2400" smtClean="0">
                <a:solidFill>
                  <a:schemeClr val="tx1"/>
                </a:solidFill>
                <a:latin typeface="+mn-lt"/>
              </a:rPr>
              <a:t>Το όνομα του λουλουδιού </a:t>
            </a:r>
            <a:r>
              <a:rPr sz="2400" smtClean="0">
                <a:solidFill>
                  <a:srgbClr val="FF0000"/>
                </a:solidFill>
                <a:latin typeface="+mn-lt"/>
              </a:rPr>
              <a:t>συνδέεται με τον αρχαίο μύθο του Άδωνη </a:t>
            </a:r>
            <a:r>
              <a:rPr sz="2400" smtClean="0">
                <a:solidFill>
                  <a:schemeClr val="tx1"/>
                </a:solidFill>
                <a:latin typeface="+mn-lt"/>
              </a:rPr>
              <a:t>και της </a:t>
            </a:r>
            <a:r>
              <a:rPr sz="2400" smtClean="0">
                <a:solidFill>
                  <a:srgbClr val="FF0000"/>
                </a:solidFill>
                <a:latin typeface="+mn-lt"/>
              </a:rPr>
              <a:t>Αφροδίτης .</a:t>
            </a:r>
            <a:r>
              <a:rPr sz="2400" smtClean="0">
                <a:latin typeface="+mn-lt"/>
              </a:rPr>
              <a:t>Σύμφωνα με τον αρχαιοελληνικό μύθο, ο Άδωνης είχε ερωτευτεί τη Αφροδίτη. Μία μέρα, </a:t>
            </a:r>
            <a:r>
              <a:rPr sz="2400" b="1" smtClean="0">
                <a:latin typeface="+mn-lt"/>
              </a:rPr>
              <a:t>ο Άδωνης  </a:t>
            </a:r>
            <a:r>
              <a:rPr sz="2400" smtClean="0">
                <a:latin typeface="+mn-lt"/>
              </a:rPr>
              <a:t>βγήκε να κυνηγήσει στο δάσος,  παρέα με την  Αφροδίτη. Εκεί όμως , τον </a:t>
            </a:r>
            <a:r>
              <a:rPr sz="2400" b="1" smtClean="0">
                <a:solidFill>
                  <a:srgbClr val="00B050"/>
                </a:solidFill>
                <a:latin typeface="+mn-lt"/>
              </a:rPr>
              <a:t>παραφύλαγε ο θεός Άρης, </a:t>
            </a:r>
            <a:r>
              <a:rPr sz="2400" smtClean="0">
                <a:latin typeface="+mn-lt"/>
              </a:rPr>
              <a:t>που </a:t>
            </a:r>
            <a:r>
              <a:rPr lang="el-GR" sz="2400" dirty="0" smtClean="0">
                <a:latin typeface="+mn-lt"/>
              </a:rPr>
              <a:t>ήθελε </a:t>
            </a:r>
            <a:r>
              <a:rPr lang="el-GR" sz="2400" dirty="0">
                <a:latin typeface="+mn-lt"/>
              </a:rPr>
              <a:t>την Αφροδίτη και </a:t>
            </a:r>
            <a:r>
              <a:rPr lang="el-GR" sz="2400" b="1" dirty="0">
                <a:solidFill>
                  <a:srgbClr val="FFC000"/>
                </a:solidFill>
                <a:latin typeface="+mn-lt"/>
              </a:rPr>
              <a:t>ζήλευε. </a:t>
            </a:r>
            <a:r>
              <a:rPr sz="2400" smtClean="0">
                <a:latin typeface="+mn-lt"/>
              </a:rPr>
              <a:t>Γι αυτό, ο Άρης </a:t>
            </a:r>
            <a:r>
              <a:rPr lang="el-GR" sz="2400" dirty="0" smtClean="0">
                <a:latin typeface="+mn-lt"/>
              </a:rPr>
              <a:t>μεταμορφώθηκε </a:t>
            </a:r>
            <a:r>
              <a:rPr lang="el-GR" sz="2400" dirty="0">
                <a:latin typeface="+mn-lt"/>
              </a:rPr>
              <a:t>σε αγριόχοιρο και </a:t>
            </a:r>
            <a:r>
              <a:rPr lang="el-GR" sz="2400" dirty="0" smtClean="0">
                <a:latin typeface="+mn-lt"/>
              </a:rPr>
              <a:t>τραυμάτισε </a:t>
            </a:r>
            <a:r>
              <a:rPr sz="2400" smtClean="0">
                <a:latin typeface="+mn-lt"/>
              </a:rPr>
              <a:t> </a:t>
            </a:r>
            <a:r>
              <a:rPr lang="el-GR" sz="2400" dirty="0" smtClean="0">
                <a:latin typeface="+mn-lt"/>
              </a:rPr>
              <a:t>τον </a:t>
            </a:r>
            <a:r>
              <a:rPr lang="el-GR" sz="2400" dirty="0">
                <a:latin typeface="+mn-lt"/>
              </a:rPr>
              <a:t>Άδωνη. </a:t>
            </a:r>
            <a:r>
              <a:rPr lang="el-GR" sz="2400" dirty="0" smtClean="0">
                <a:latin typeface="+mn-lt"/>
              </a:rPr>
              <a:t> </a:t>
            </a:r>
            <a:r>
              <a:rPr lang="el-GR" sz="2400" b="1" dirty="0" smtClean="0">
                <a:solidFill>
                  <a:srgbClr val="0070C0"/>
                </a:solidFill>
                <a:latin typeface="+mn-lt"/>
              </a:rPr>
              <a:t>Η θεά Αφροδίτη έσπευσε  αμέσως  να  βρει τον Άδωνη. </a:t>
            </a:r>
            <a:r>
              <a:rPr lang="el-GR" sz="2400" dirty="0" smtClean="0">
                <a:latin typeface="+mn-lt"/>
              </a:rPr>
              <a:t>Τα </a:t>
            </a:r>
            <a:r>
              <a:rPr lang="el-GR" sz="2400" dirty="0">
                <a:latin typeface="+mn-lt"/>
              </a:rPr>
              <a:t>δάκρυα της Αφροδίτης για τον αγαπημένο </a:t>
            </a:r>
            <a:r>
              <a:rPr lang="el-GR" sz="2400" dirty="0" smtClean="0">
                <a:latin typeface="+mn-lt"/>
              </a:rPr>
              <a:t>της  Άδωνη αναμείχθηκαν </a:t>
            </a:r>
            <a:r>
              <a:rPr lang="el-GR" sz="2400" dirty="0">
                <a:latin typeface="+mn-lt"/>
              </a:rPr>
              <a:t>με το αίμα </a:t>
            </a:r>
            <a:r>
              <a:rPr lang="el-GR" sz="2400" dirty="0" smtClean="0">
                <a:latin typeface="+mn-lt"/>
              </a:rPr>
              <a:t>του.  </a:t>
            </a:r>
            <a:r>
              <a:rPr sz="2400" smtClean="0">
                <a:solidFill>
                  <a:srgbClr val="7030A0"/>
                </a:solidFill>
                <a:latin typeface="+mn-lt"/>
              </a:rPr>
              <a:t>Στο σημείο που χύθηκαν τα δάκρυα, </a:t>
            </a:r>
            <a:r>
              <a:rPr sz="2400" smtClean="0">
                <a:latin typeface="+mn-lt"/>
              </a:rPr>
              <a:t>φύτρωσαν λουλούδια, </a:t>
            </a:r>
            <a:r>
              <a:rPr sz="2400" smtClean="0">
                <a:solidFill>
                  <a:srgbClr val="FF0000"/>
                </a:solidFill>
                <a:latin typeface="+mn-lt"/>
              </a:rPr>
              <a:t>που ονομάστηκαν                                                       </a:t>
            </a:r>
            <a:r>
              <a:rPr lang="el-GR" sz="2400" b="1" dirty="0" smtClean="0">
                <a:solidFill>
                  <a:srgbClr val="FF0000"/>
                </a:solidFill>
                <a:latin typeface="+mn-lt"/>
              </a:rPr>
              <a:t>παπαρούνες</a:t>
            </a:r>
            <a:r>
              <a:rPr lang="el-GR" sz="2400" dirty="0" smtClean="0">
                <a:solidFill>
                  <a:srgbClr val="FF0000"/>
                </a:solidFill>
                <a:latin typeface="+mn-lt"/>
              </a:rPr>
              <a:t>.</a:t>
            </a:r>
            <a:endParaRPr lang="en-US" sz="2400" dirty="0">
              <a:solidFill>
                <a:srgbClr val="FF0000"/>
              </a:solidFill>
              <a:latin typeface="+mn-lt"/>
            </a:endParaRPr>
          </a:p>
        </p:txBody>
      </p:sp>
      <p:pic>
        <p:nvPicPr>
          <p:cNvPr id="3" name="Θέση περιεχομένου 4">
            <a:extLst>
              <a:ext uri="{FF2B5EF4-FFF2-40B4-BE49-F238E27FC236}">
                <a16:creationId xmlns:a16="http://schemas.microsoft.com/office/drawing/2014/main" xmlns="" id="{BDDE6867-6289-4B3E-BF0A-911CC9F33A7B}"/>
              </a:ext>
            </a:extLst>
          </p:cNvPr>
          <p:cNvPicPr>
            <a:picLocks noGrp="1" noChangeAspect="1"/>
          </p:cNvPicPr>
          <p:nvPr>
            <p:ph idx="1"/>
          </p:nvPr>
        </p:nvPicPr>
        <p:blipFill>
          <a:blip r:embed="rId2"/>
          <a:stretch>
            <a:fillRect/>
          </a:stretch>
        </p:blipFill>
        <p:spPr>
          <a:xfrm>
            <a:off x="4480560" y="2869809"/>
            <a:ext cx="3557976" cy="386017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4B1BB04-1F85-45E1-987F-3E445BC2F32F}"/>
              </a:ext>
            </a:extLst>
          </p:cNvPr>
          <p:cNvSpPr txBox="1">
            <a:spLocks noGrp="1"/>
          </p:cNvSpPr>
          <p:nvPr>
            <p:ph type="title"/>
          </p:nvPr>
        </p:nvSpPr>
        <p:spPr>
          <a:xfrm>
            <a:off x="1828801" y="436098"/>
            <a:ext cx="9675814" cy="1969477"/>
          </a:xfrm>
        </p:spPr>
        <p:txBody>
          <a:bodyPr>
            <a:noAutofit/>
          </a:bodyPr>
          <a:lstStyle/>
          <a:p>
            <a:pPr lvl="0" algn="just"/>
            <a:r>
              <a:rPr lang="el-GR" sz="2400" b="1" dirty="0">
                <a:solidFill>
                  <a:srgbClr val="7030A0"/>
                </a:solidFill>
                <a:latin typeface="+mn-lt"/>
              </a:rPr>
              <a:t>Η </a:t>
            </a:r>
            <a:r>
              <a:rPr lang="el-GR" sz="2400" b="1" dirty="0" err="1">
                <a:solidFill>
                  <a:srgbClr val="7030A0"/>
                </a:solidFill>
                <a:latin typeface="+mn-lt"/>
              </a:rPr>
              <a:t>Συρίνα</a:t>
            </a:r>
            <a:r>
              <a:rPr lang="el-GR" sz="2400" b="1" dirty="0">
                <a:solidFill>
                  <a:srgbClr val="7030A0"/>
                </a:solidFill>
                <a:latin typeface="+mn-lt"/>
              </a:rPr>
              <a:t> ήταν μια πανέμορφη </a:t>
            </a:r>
            <a:r>
              <a:rPr lang="el-GR" sz="2400" b="1" dirty="0" smtClean="0">
                <a:solidFill>
                  <a:srgbClr val="7030A0"/>
                </a:solidFill>
                <a:latin typeface="+mn-lt"/>
              </a:rPr>
              <a:t>νύμφη, </a:t>
            </a:r>
            <a:r>
              <a:rPr lang="el-GR" sz="2400" dirty="0">
                <a:latin typeface="+mn-lt"/>
              </a:rPr>
              <a:t>η οποία ξετρέλανε με την ομορφιά της </a:t>
            </a:r>
            <a:r>
              <a:rPr lang="el-GR" sz="2400" b="1" dirty="0">
                <a:solidFill>
                  <a:srgbClr val="C00000"/>
                </a:solidFill>
                <a:latin typeface="+mn-lt"/>
              </a:rPr>
              <a:t>τον Πάνα, </a:t>
            </a:r>
            <a:r>
              <a:rPr sz="2400" b="1" smtClean="0">
                <a:solidFill>
                  <a:srgbClr val="00B050"/>
                </a:solidFill>
                <a:latin typeface="+mn-lt"/>
              </a:rPr>
              <a:t>που ήταν ο </a:t>
            </a:r>
            <a:r>
              <a:rPr lang="el-GR" sz="2400" b="1" dirty="0" smtClean="0">
                <a:solidFill>
                  <a:srgbClr val="00B050"/>
                </a:solidFill>
                <a:latin typeface="+mn-lt"/>
              </a:rPr>
              <a:t>Θεός </a:t>
            </a:r>
            <a:r>
              <a:rPr lang="el-GR" sz="2400" b="1" dirty="0">
                <a:solidFill>
                  <a:srgbClr val="00B050"/>
                </a:solidFill>
                <a:latin typeface="+mn-lt"/>
              </a:rPr>
              <a:t>των δασών. </a:t>
            </a:r>
            <a:r>
              <a:rPr lang="el-GR" sz="2400" dirty="0" smtClean="0">
                <a:solidFill>
                  <a:schemeClr val="tx1"/>
                </a:solidFill>
                <a:latin typeface="+mn-lt"/>
              </a:rPr>
              <a:t>Ο Πάνα, άρχισε </a:t>
            </a:r>
            <a:r>
              <a:rPr lang="el-GR" sz="2400" dirty="0">
                <a:latin typeface="+mn-lt"/>
              </a:rPr>
              <a:t>να την κυνηγά μέσα στο δάσος και </a:t>
            </a:r>
            <a:r>
              <a:rPr lang="el-GR" sz="2400" dirty="0" smtClean="0">
                <a:latin typeface="+mn-lt"/>
              </a:rPr>
              <a:t>αυτή </a:t>
            </a:r>
            <a:r>
              <a:rPr lang="el-GR" sz="2400" dirty="0">
                <a:latin typeface="+mn-lt"/>
              </a:rPr>
              <a:t>για να </a:t>
            </a:r>
            <a:r>
              <a:rPr lang="el-GR" sz="2400" dirty="0" smtClean="0">
                <a:latin typeface="+mn-lt"/>
              </a:rPr>
              <a:t>σωθεί, </a:t>
            </a:r>
            <a:r>
              <a:rPr lang="el-GR" sz="2400" dirty="0">
                <a:solidFill>
                  <a:srgbClr val="C00000"/>
                </a:solidFill>
                <a:latin typeface="+mn-lt"/>
              </a:rPr>
              <a:t>μεταμορφώθηκε σε ένα μυρωδάτο λουλούδι, </a:t>
            </a:r>
            <a:r>
              <a:rPr sz="2400" smtClean="0">
                <a:latin typeface="+mn-lt"/>
              </a:rPr>
              <a:t>που ονομάστηκε  </a:t>
            </a:r>
            <a:r>
              <a:rPr lang="el-GR" sz="2400" b="1" dirty="0" smtClean="0">
                <a:solidFill>
                  <a:srgbClr val="7030A0"/>
                </a:solidFill>
                <a:latin typeface="+mn-lt"/>
              </a:rPr>
              <a:t>πασχαλιά</a:t>
            </a:r>
            <a:r>
              <a:rPr lang="el-GR" sz="2400" b="1" dirty="0">
                <a:solidFill>
                  <a:srgbClr val="7030A0"/>
                </a:solidFill>
                <a:latin typeface="+mn-lt"/>
              </a:rPr>
              <a:t>.</a:t>
            </a:r>
            <a:endParaRPr lang="en-US" sz="2400" b="1" dirty="0">
              <a:solidFill>
                <a:srgbClr val="7030A0"/>
              </a:solidFill>
              <a:latin typeface="+mn-lt"/>
            </a:endParaRPr>
          </a:p>
        </p:txBody>
      </p:sp>
      <p:pic>
        <p:nvPicPr>
          <p:cNvPr id="3" name="Θέση περιεχομένου 4">
            <a:extLst>
              <a:ext uri="{FF2B5EF4-FFF2-40B4-BE49-F238E27FC236}">
                <a16:creationId xmlns:a16="http://schemas.microsoft.com/office/drawing/2014/main" xmlns="" id="{9CB71687-D944-41C0-A1E6-333CF6D882C7}"/>
              </a:ext>
            </a:extLst>
          </p:cNvPr>
          <p:cNvPicPr>
            <a:picLocks noGrp="1" noChangeAspect="1"/>
          </p:cNvPicPr>
          <p:nvPr>
            <p:ph idx="1"/>
          </p:nvPr>
        </p:nvPicPr>
        <p:blipFill>
          <a:blip r:embed="rId2"/>
          <a:stretch>
            <a:fillRect/>
          </a:stretch>
        </p:blipFill>
        <p:spPr>
          <a:xfrm>
            <a:off x="4443983" y="2112263"/>
            <a:ext cx="3898324" cy="432511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FB47807-872D-45CF-96A3-F402C3F524AB}"/>
              </a:ext>
            </a:extLst>
          </p:cNvPr>
          <p:cNvSpPr txBox="1">
            <a:spLocks noGrp="1"/>
          </p:cNvSpPr>
          <p:nvPr>
            <p:ph type="title"/>
          </p:nvPr>
        </p:nvSpPr>
        <p:spPr>
          <a:xfrm>
            <a:off x="436098" y="0"/>
            <a:ext cx="11493305" cy="3165231"/>
          </a:xfrm>
        </p:spPr>
        <p:txBody>
          <a:bodyPr>
            <a:noAutofit/>
          </a:bodyPr>
          <a:lstStyle/>
          <a:p>
            <a:pPr lvl="0" algn="just"/>
            <a:r>
              <a:rPr sz="2400" smtClean="0">
                <a:latin typeface="+mn-lt"/>
              </a:rPr>
              <a:t>Ο κατάλληλος τρόπος να αποδώσει κάποιος </a:t>
            </a:r>
            <a:r>
              <a:rPr sz="2400" smtClean="0">
                <a:solidFill>
                  <a:srgbClr val="FF0000"/>
                </a:solidFill>
                <a:latin typeface="+mn-lt"/>
              </a:rPr>
              <a:t>την ομορφιά του λουλουδιού </a:t>
            </a:r>
            <a:r>
              <a:rPr sz="2400" b="1" smtClean="0">
                <a:solidFill>
                  <a:srgbClr val="FF0000"/>
                </a:solidFill>
                <a:latin typeface="+mn-lt"/>
              </a:rPr>
              <a:t>νάρκισσος </a:t>
            </a:r>
            <a:r>
              <a:rPr sz="2400" b="1" smtClean="0">
                <a:solidFill>
                  <a:srgbClr val="7030A0"/>
                </a:solidFill>
                <a:latin typeface="+mn-lt"/>
              </a:rPr>
              <a:t>είναι αυτός ο αρχαιοελληνικός μύθος</a:t>
            </a:r>
            <a:r>
              <a:rPr lang="en-US" sz="2400" b="1" dirty="0" smtClean="0">
                <a:solidFill>
                  <a:srgbClr val="7030A0"/>
                </a:solidFill>
                <a:latin typeface="+mn-lt"/>
              </a:rPr>
              <a:t>:</a:t>
            </a:r>
            <a:r>
              <a:rPr sz="2400" b="1" smtClean="0">
                <a:solidFill>
                  <a:srgbClr val="7030A0"/>
                </a:solidFill>
                <a:latin typeface="+mn-lt"/>
              </a:rPr>
              <a:t> </a:t>
            </a:r>
            <a:r>
              <a:rPr lang="el-GR" sz="2400" b="1" dirty="0" smtClean="0">
                <a:solidFill>
                  <a:srgbClr val="00B0F0"/>
                </a:solidFill>
                <a:latin typeface="+mn-lt"/>
              </a:rPr>
              <a:t>Ο </a:t>
            </a:r>
            <a:r>
              <a:rPr lang="el-GR" sz="2400" b="1" dirty="0">
                <a:solidFill>
                  <a:srgbClr val="00B0F0"/>
                </a:solidFill>
                <a:latin typeface="+mn-lt"/>
              </a:rPr>
              <a:t>Νάρκισσος ήταν ένας εξαιρετικά όμορφος νέος. </a:t>
            </a:r>
            <a:r>
              <a:rPr lang="el-GR" sz="2400" b="1" dirty="0">
                <a:latin typeface="+mn-lt"/>
              </a:rPr>
              <a:t>Η μητέρα </a:t>
            </a:r>
            <a:r>
              <a:rPr lang="el-GR" sz="2400" b="1" dirty="0" smtClean="0">
                <a:latin typeface="+mn-lt"/>
              </a:rPr>
              <a:t>του, </a:t>
            </a:r>
            <a:r>
              <a:rPr lang="el-GR" sz="2400" b="1" dirty="0">
                <a:latin typeface="+mn-lt"/>
              </a:rPr>
              <a:t>του είχε πει </a:t>
            </a:r>
            <a:r>
              <a:rPr lang="el-GR" sz="2400" dirty="0">
                <a:latin typeface="+mn-lt"/>
              </a:rPr>
              <a:t>ότι </a:t>
            </a:r>
            <a:r>
              <a:rPr lang="el-GR" sz="2400" b="1" dirty="0">
                <a:solidFill>
                  <a:srgbClr val="7030A0"/>
                </a:solidFill>
                <a:latin typeface="+mn-lt"/>
              </a:rPr>
              <a:t>αν δεν έδινε καμία σημασία στην ομορφιά του, </a:t>
            </a:r>
            <a:r>
              <a:rPr lang="el-GR" sz="2400" dirty="0">
                <a:latin typeface="+mn-lt"/>
              </a:rPr>
              <a:t>θα έμενε έτσι όμορφος για πάντα. Μια </a:t>
            </a:r>
            <a:r>
              <a:rPr lang="el-GR" sz="2400" dirty="0" smtClean="0">
                <a:latin typeface="+mn-lt"/>
              </a:rPr>
              <a:t>μέρα, όμως, </a:t>
            </a:r>
            <a:r>
              <a:rPr lang="el-GR" sz="2400" dirty="0">
                <a:latin typeface="+mn-lt"/>
              </a:rPr>
              <a:t>ο </a:t>
            </a:r>
            <a:r>
              <a:rPr lang="el-GR" sz="2400" b="1" dirty="0">
                <a:solidFill>
                  <a:srgbClr val="00B0F0"/>
                </a:solidFill>
                <a:latin typeface="+mn-lt"/>
              </a:rPr>
              <a:t>Νάρκισσος είδε την αντανάκλασή του στα νερά ενός </a:t>
            </a:r>
            <a:r>
              <a:rPr lang="el-GR" sz="2400" b="1" dirty="0" smtClean="0">
                <a:solidFill>
                  <a:srgbClr val="00B0F0"/>
                </a:solidFill>
                <a:latin typeface="+mn-lt"/>
              </a:rPr>
              <a:t>ποταμού, </a:t>
            </a:r>
            <a:r>
              <a:rPr lang="el-GR" sz="2400" dirty="0" smtClean="0">
                <a:latin typeface="+mn-lt"/>
              </a:rPr>
              <a:t>που </a:t>
            </a:r>
            <a:r>
              <a:rPr lang="el-GR" sz="2400" dirty="0">
                <a:latin typeface="+mn-lt"/>
              </a:rPr>
              <a:t>έσκυψε να πιει νερό. Θαμπώθηκε τόσο από την ομορφιά του που </a:t>
            </a:r>
            <a:r>
              <a:rPr lang="el-GR" sz="2400" dirty="0">
                <a:solidFill>
                  <a:srgbClr val="FF0000"/>
                </a:solidFill>
                <a:latin typeface="+mn-lt"/>
              </a:rPr>
              <a:t>έμεινε ακίνητος να θαυμάζει τον εαυτό του </a:t>
            </a:r>
            <a:r>
              <a:rPr lang="el-GR" sz="2400" dirty="0">
                <a:latin typeface="+mn-lt"/>
              </a:rPr>
              <a:t>μέχρι που μαράζωσε </a:t>
            </a:r>
            <a:r>
              <a:rPr sz="2400" smtClean="0">
                <a:latin typeface="+mn-lt"/>
              </a:rPr>
              <a:t>εκεί,</a:t>
            </a:r>
            <a:r>
              <a:rPr lang="el-GR" sz="2400" dirty="0" smtClean="0">
                <a:latin typeface="+mn-lt"/>
              </a:rPr>
              <a:t> </a:t>
            </a:r>
            <a:r>
              <a:rPr lang="el-GR" sz="2400" dirty="0">
                <a:latin typeface="+mn-lt"/>
              </a:rPr>
              <a:t>στην όχθη του ποταμού. </a:t>
            </a:r>
            <a:r>
              <a:rPr lang="el-GR" sz="2400" dirty="0">
                <a:solidFill>
                  <a:srgbClr val="00B050"/>
                </a:solidFill>
                <a:latin typeface="+mn-lt"/>
              </a:rPr>
              <a:t>Στο σημείο </a:t>
            </a:r>
            <a:r>
              <a:rPr lang="el-GR" sz="2400" dirty="0" smtClean="0">
                <a:solidFill>
                  <a:srgbClr val="00B050"/>
                </a:solidFill>
                <a:latin typeface="+mn-lt"/>
              </a:rPr>
              <a:t>αυτό, </a:t>
            </a:r>
            <a:r>
              <a:rPr lang="el-GR" sz="2400" dirty="0">
                <a:solidFill>
                  <a:srgbClr val="00B050"/>
                </a:solidFill>
                <a:latin typeface="+mn-lt"/>
              </a:rPr>
              <a:t>φύτρωσε </a:t>
            </a:r>
            <a:r>
              <a:rPr sz="2400" smtClean="0">
                <a:solidFill>
                  <a:srgbClr val="00B050"/>
                </a:solidFill>
                <a:latin typeface="+mn-lt"/>
              </a:rPr>
              <a:t>το λουλούδι </a:t>
            </a:r>
            <a:r>
              <a:rPr lang="el-GR" sz="2400" dirty="0" smtClean="0">
                <a:solidFill>
                  <a:srgbClr val="00B050"/>
                </a:solidFill>
                <a:latin typeface="+mn-lt"/>
              </a:rPr>
              <a:t> </a:t>
            </a:r>
            <a:r>
              <a:rPr lang="el-GR" sz="2400" b="1" dirty="0" smtClean="0">
                <a:solidFill>
                  <a:srgbClr val="00B050"/>
                </a:solidFill>
                <a:latin typeface="+mn-lt"/>
              </a:rPr>
              <a:t>Νάρκισσος.</a:t>
            </a:r>
            <a:endParaRPr lang="en-US" sz="2400" dirty="0">
              <a:solidFill>
                <a:srgbClr val="00B050"/>
              </a:solidFill>
              <a:latin typeface="+mn-lt"/>
            </a:endParaRPr>
          </a:p>
        </p:txBody>
      </p:sp>
      <p:pic>
        <p:nvPicPr>
          <p:cNvPr id="3" name="Θέση περιεχομένου 4">
            <a:extLst>
              <a:ext uri="{FF2B5EF4-FFF2-40B4-BE49-F238E27FC236}">
                <a16:creationId xmlns:a16="http://schemas.microsoft.com/office/drawing/2014/main" xmlns="" id="{8FC87387-4358-403B-A9EA-7F7FCB9D323D}"/>
              </a:ext>
            </a:extLst>
          </p:cNvPr>
          <p:cNvPicPr>
            <a:picLocks noGrp="1" noChangeAspect="1"/>
          </p:cNvPicPr>
          <p:nvPr>
            <p:ph idx="1"/>
          </p:nvPr>
        </p:nvPicPr>
        <p:blipFill>
          <a:blip r:embed="rId2"/>
          <a:stretch>
            <a:fillRect/>
          </a:stretch>
        </p:blipFill>
        <p:spPr>
          <a:xfrm>
            <a:off x="3108960" y="2672862"/>
            <a:ext cx="5950633" cy="418513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FA3F089-A121-42C3-8697-6A259E64CB83}"/>
              </a:ext>
            </a:extLst>
          </p:cNvPr>
          <p:cNvSpPr txBox="1">
            <a:spLocks noGrp="1"/>
          </p:cNvSpPr>
          <p:nvPr>
            <p:ph type="title"/>
          </p:nvPr>
        </p:nvSpPr>
        <p:spPr>
          <a:xfrm>
            <a:off x="337626" y="0"/>
            <a:ext cx="11854374" cy="3137095"/>
          </a:xfrm>
        </p:spPr>
        <p:txBody>
          <a:bodyPr>
            <a:normAutofit fontScale="90000"/>
          </a:bodyPr>
          <a:lstStyle/>
          <a:p>
            <a:r>
              <a:rPr sz="2700" smtClean="0">
                <a:latin typeface="+mn-lt"/>
              </a:rPr>
              <a:t>Στην Ελληνική μυθολογία </a:t>
            </a:r>
            <a:r>
              <a:rPr sz="2700" smtClean="0">
                <a:solidFill>
                  <a:srgbClr val="FF0000"/>
                </a:solidFill>
                <a:latin typeface="+mn-lt"/>
              </a:rPr>
              <a:t>το τριαντάφυλλο </a:t>
            </a:r>
            <a:r>
              <a:rPr sz="2700" smtClean="0">
                <a:latin typeface="+mn-lt"/>
              </a:rPr>
              <a:t>δημιουργήθηκε από </a:t>
            </a:r>
            <a:r>
              <a:rPr sz="2700" b="1" smtClean="0">
                <a:solidFill>
                  <a:srgbClr val="00B050"/>
                </a:solidFill>
                <a:latin typeface="+mn-lt"/>
              </a:rPr>
              <a:t>την θεά των λουλουδιών και της βλάστησης, την Χλωρίδα. </a:t>
            </a:r>
            <a:r>
              <a:rPr sz="2700" smtClean="0">
                <a:latin typeface="+mn-lt"/>
              </a:rPr>
              <a:t>Αυτή, βρήκε μια μέρα στο δάσος το άψυχο </a:t>
            </a:r>
            <a:r>
              <a:rPr sz="2700" b="1" smtClean="0">
                <a:solidFill>
                  <a:srgbClr val="7030A0"/>
                </a:solidFill>
                <a:latin typeface="+mn-lt"/>
              </a:rPr>
              <a:t>σώμα μιας νύμφης,  </a:t>
            </a:r>
            <a:r>
              <a:rPr sz="2700" smtClean="0">
                <a:solidFill>
                  <a:srgbClr val="7030A0"/>
                </a:solidFill>
                <a:latin typeface="+mn-lt"/>
              </a:rPr>
              <a:t>δηλαδή  μιας κοπέλας </a:t>
            </a:r>
            <a:r>
              <a:rPr sz="2700" smtClean="0">
                <a:solidFill>
                  <a:srgbClr val="0070C0"/>
                </a:solidFill>
                <a:latin typeface="+mn-lt"/>
              </a:rPr>
              <a:t>και το μεταμόρφωσε σε λουλούδι.  </a:t>
            </a:r>
            <a:r>
              <a:rPr sz="2700" smtClean="0">
                <a:solidFill>
                  <a:schemeClr val="tx1"/>
                </a:solidFill>
                <a:latin typeface="+mn-lt"/>
              </a:rPr>
              <a:t>Έπειτα, </a:t>
            </a:r>
            <a:r>
              <a:rPr sz="2700" b="1" smtClean="0">
                <a:solidFill>
                  <a:schemeClr val="tx1"/>
                </a:solidFill>
                <a:latin typeface="+mn-lt"/>
              </a:rPr>
              <a:t>κάλεσε την Αφροδίτη </a:t>
            </a:r>
            <a:r>
              <a:rPr sz="2700" smtClean="0">
                <a:solidFill>
                  <a:schemeClr val="tx1"/>
                </a:solidFill>
                <a:latin typeface="+mn-lt"/>
              </a:rPr>
              <a:t>τη θεά της αγάπης και το</a:t>
            </a:r>
            <a:r>
              <a:rPr sz="2700" b="1" smtClean="0">
                <a:solidFill>
                  <a:schemeClr val="tx1"/>
                </a:solidFill>
                <a:latin typeface="+mn-lt"/>
              </a:rPr>
              <a:t> Διόνυσο </a:t>
            </a:r>
            <a:r>
              <a:rPr sz="2700" smtClean="0">
                <a:solidFill>
                  <a:schemeClr val="tx1"/>
                </a:solidFill>
                <a:latin typeface="+mn-lt"/>
              </a:rPr>
              <a:t>το θεό του κρασιού. </a:t>
            </a:r>
            <a:r>
              <a:rPr sz="2700" smtClean="0">
                <a:solidFill>
                  <a:srgbClr val="FF0000"/>
                </a:solidFill>
                <a:latin typeface="+mn-lt"/>
              </a:rPr>
              <a:t>Η θεά Αφροδίτη χάρισε στο λουλούδι ομορφιά </a:t>
            </a:r>
            <a:r>
              <a:rPr sz="2700" smtClean="0">
                <a:latin typeface="+mn-lt"/>
              </a:rPr>
              <a:t>και ο </a:t>
            </a:r>
            <a:r>
              <a:rPr sz="2700" b="1" smtClean="0">
                <a:solidFill>
                  <a:srgbClr val="00B050"/>
                </a:solidFill>
                <a:latin typeface="+mn-lt"/>
              </a:rPr>
              <a:t>Διόνυσος πρόσθεσε νέκταρ </a:t>
            </a:r>
            <a:r>
              <a:rPr sz="2700" smtClean="0">
                <a:solidFill>
                  <a:srgbClr val="00B050"/>
                </a:solidFill>
                <a:latin typeface="+mn-lt"/>
              </a:rPr>
              <a:t>για να του δώσει γλυκιά ευωδιά. </a:t>
            </a:r>
            <a:r>
              <a:rPr sz="2700" smtClean="0">
                <a:latin typeface="+mn-lt"/>
              </a:rPr>
              <a:t>Ο Ζέφυρος, ο θεός του ανέμου,  φύσηξε μακριά τα σύννεφα και έτσι </a:t>
            </a:r>
            <a:r>
              <a:rPr sz="2700" b="1" smtClean="0">
                <a:solidFill>
                  <a:srgbClr val="FFC000"/>
                </a:solidFill>
                <a:latin typeface="+mn-lt"/>
              </a:rPr>
              <a:t>ο Απόλλωνας ο θεός του Ήλιου μπόρεσε να λάμψει και να κάνει το λουλούδι να ανθίσει. </a:t>
            </a:r>
            <a:r>
              <a:rPr sz="2700" smtClean="0">
                <a:latin typeface="+mn-lt"/>
              </a:rPr>
              <a:t>Έτσι , άνθισε το τριαντάφυλλο και </a:t>
            </a:r>
            <a:r>
              <a:rPr sz="2700" b="1" smtClean="0">
                <a:solidFill>
                  <a:srgbClr val="FF0000"/>
                </a:solidFill>
                <a:latin typeface="+mn-lt"/>
              </a:rPr>
              <a:t>στέφθηκε «Βασιλιάς των λουλουδιών».</a:t>
            </a:r>
            <a:r>
              <a:rPr sz="2700" smtClean="0">
                <a:latin typeface="+mn-lt"/>
              </a:rPr>
              <a:t/>
            </a:r>
            <a:br>
              <a:rPr sz="2700" smtClean="0">
                <a:latin typeface="+mn-lt"/>
              </a:rPr>
            </a:br>
            <a:endParaRPr lang="en-US" sz="1600" b="1" dirty="0"/>
          </a:p>
        </p:txBody>
      </p:sp>
      <p:pic>
        <p:nvPicPr>
          <p:cNvPr id="3" name="Θέση περιεχομένου 4">
            <a:extLst>
              <a:ext uri="{FF2B5EF4-FFF2-40B4-BE49-F238E27FC236}">
                <a16:creationId xmlns:a16="http://schemas.microsoft.com/office/drawing/2014/main" xmlns="" id="{243CBBFB-5F1A-4420-8109-86311D46AFBD}"/>
              </a:ext>
            </a:extLst>
          </p:cNvPr>
          <p:cNvPicPr>
            <a:picLocks noGrp="1" noChangeAspect="1"/>
          </p:cNvPicPr>
          <p:nvPr>
            <p:ph idx="1"/>
          </p:nvPr>
        </p:nvPicPr>
        <p:blipFill>
          <a:blip r:embed="rId2"/>
          <a:stretch>
            <a:fillRect/>
          </a:stretch>
        </p:blipFill>
        <p:spPr>
          <a:xfrm>
            <a:off x="3643532" y="2968283"/>
            <a:ext cx="5036233" cy="388971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5AFD702-AACC-43C6-A5C0-138813CE5F82}"/>
              </a:ext>
            </a:extLst>
          </p:cNvPr>
          <p:cNvSpPr txBox="1">
            <a:spLocks noGrp="1"/>
          </p:cNvSpPr>
          <p:nvPr>
            <p:ph type="title"/>
          </p:nvPr>
        </p:nvSpPr>
        <p:spPr>
          <a:xfrm>
            <a:off x="1041009" y="267285"/>
            <a:ext cx="10930597" cy="3052689"/>
          </a:xfrm>
        </p:spPr>
        <p:txBody>
          <a:bodyPr>
            <a:normAutofit/>
          </a:bodyPr>
          <a:lstStyle/>
          <a:p>
            <a:r>
              <a:rPr sz="2400" smtClean="0">
                <a:solidFill>
                  <a:srgbClr val="FF0000"/>
                </a:solidFill>
                <a:latin typeface="+mn-lt"/>
              </a:rPr>
              <a:t>Το λουλούδι </a:t>
            </a:r>
            <a:r>
              <a:rPr sz="2400" b="1" smtClean="0">
                <a:solidFill>
                  <a:srgbClr val="FF0000"/>
                </a:solidFill>
                <a:latin typeface="+mn-lt"/>
              </a:rPr>
              <a:t>Ίριδα </a:t>
            </a:r>
            <a:r>
              <a:rPr sz="2400" smtClean="0">
                <a:latin typeface="+mn-lt"/>
              </a:rPr>
              <a:t>πήρε το όνομα του από την αρχαία θεά Ίριδα, </a:t>
            </a:r>
            <a:r>
              <a:rPr sz="2400" b="1" smtClean="0">
                <a:solidFill>
                  <a:srgbClr val="7030A0"/>
                </a:solidFill>
                <a:latin typeface="+mn-lt"/>
              </a:rPr>
              <a:t>που ήταν θεά του ουράνιου τόξου.  </a:t>
            </a:r>
            <a:r>
              <a:rPr sz="2400" b="1" smtClean="0">
                <a:solidFill>
                  <a:srgbClr val="00B050"/>
                </a:solidFill>
                <a:latin typeface="+mn-lt"/>
              </a:rPr>
              <a:t>Η Ίριδα, ήταν επίσης και αγγελιοφόρος των θεών, </a:t>
            </a:r>
            <a:r>
              <a:rPr sz="2400" smtClean="0">
                <a:latin typeface="+mn-lt"/>
              </a:rPr>
              <a:t>και κυρίως του βασιλιά των θεών Δία και της γυναίκας του Ήρας.  Η Ίριδα, </a:t>
            </a:r>
            <a:r>
              <a:rPr sz="2400" smtClean="0">
                <a:solidFill>
                  <a:srgbClr val="00B0F0"/>
                </a:solidFill>
                <a:latin typeface="+mn-lt"/>
              </a:rPr>
              <a:t>μετέφερνε μηνύματα από </a:t>
            </a:r>
            <a:r>
              <a:rPr sz="2400" b="1" smtClean="0">
                <a:solidFill>
                  <a:srgbClr val="00B0F0"/>
                </a:solidFill>
                <a:latin typeface="+mn-lt"/>
              </a:rPr>
              <a:t>το «μάτι του ουρανού» στη γη,  χρησιμοποιώντας την καμπύλη του ουράνιου τόξου. </a:t>
            </a:r>
            <a:r>
              <a:rPr sz="2400" smtClean="0">
                <a:solidFill>
                  <a:srgbClr val="FF0000"/>
                </a:solidFill>
                <a:latin typeface="+mn-lt"/>
              </a:rPr>
              <a:t>Η λέξη ίριδα σημαίνει «μάτι του ουρανού». </a:t>
            </a:r>
            <a:r>
              <a:rPr sz="2400" b="1" smtClean="0">
                <a:solidFill>
                  <a:srgbClr val="00B050"/>
                </a:solidFill>
                <a:latin typeface="+mn-lt"/>
              </a:rPr>
              <a:t> Το όνομα Ίριδα δόθηκε από την θεά στο λουλούδι </a:t>
            </a:r>
            <a:r>
              <a:rPr sz="2400" b="1" smtClean="0">
                <a:latin typeface="+mn-lt"/>
              </a:rPr>
              <a:t>και </a:t>
            </a:r>
            <a:r>
              <a:rPr sz="2400" b="1" smtClean="0">
                <a:solidFill>
                  <a:srgbClr val="00B050"/>
                </a:solidFill>
                <a:latin typeface="+mn-lt"/>
              </a:rPr>
              <a:t>στην κόρη των ματιών μας. </a:t>
            </a:r>
            <a:r>
              <a:rPr sz="2400" smtClean="0">
                <a:latin typeface="+mn-lt"/>
              </a:rPr>
              <a:t>Αυτό σημαίνει, </a:t>
            </a:r>
            <a:r>
              <a:rPr sz="2400" b="1" smtClean="0">
                <a:solidFill>
                  <a:srgbClr val="0070C0"/>
                </a:solidFill>
                <a:latin typeface="+mn-lt"/>
              </a:rPr>
              <a:t>ότι καθένας από μας κουβαλάει μαζί του ένα κομμάτι ουρανού.</a:t>
            </a:r>
            <a:r>
              <a:rPr sz="2400" smtClean="0">
                <a:latin typeface="+mn-lt"/>
              </a:rPr>
              <a:t/>
            </a:r>
            <a:br>
              <a:rPr sz="2400" smtClean="0">
                <a:latin typeface="+mn-lt"/>
              </a:rPr>
            </a:br>
            <a:endParaRPr lang="en-US" sz="2400" b="1" dirty="0">
              <a:latin typeface="+mn-lt"/>
            </a:endParaRPr>
          </a:p>
        </p:txBody>
      </p:sp>
      <p:pic>
        <p:nvPicPr>
          <p:cNvPr id="5" name="4 - Θέση περιεχομένου" descr="ΙΡΙΔΑ.jpg"/>
          <p:cNvPicPr>
            <a:picLocks noGrp="1" noChangeAspect="1"/>
          </p:cNvPicPr>
          <p:nvPr>
            <p:ph idx="1"/>
          </p:nvPr>
        </p:nvPicPr>
        <p:blipFill>
          <a:blip r:embed="rId2"/>
          <a:stretch>
            <a:fillRect/>
          </a:stretch>
        </p:blipFill>
        <p:spPr>
          <a:xfrm>
            <a:off x="3432517" y="2869810"/>
            <a:ext cx="5781821" cy="398819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7F8F54E-9A9D-408C-86EF-7EDC7C9452B8}"/>
              </a:ext>
            </a:extLst>
          </p:cNvPr>
          <p:cNvSpPr txBox="1">
            <a:spLocks noGrp="1"/>
          </p:cNvSpPr>
          <p:nvPr>
            <p:ph type="title"/>
          </p:nvPr>
        </p:nvSpPr>
        <p:spPr>
          <a:xfrm>
            <a:off x="1786597" y="267286"/>
            <a:ext cx="9718017" cy="2082019"/>
          </a:xfrm>
        </p:spPr>
        <p:txBody>
          <a:bodyPr>
            <a:normAutofit/>
          </a:bodyPr>
          <a:lstStyle/>
          <a:p>
            <a:pPr lvl="0"/>
            <a:r>
              <a:rPr lang="el-GR" sz="2400" dirty="0">
                <a:solidFill>
                  <a:srgbClr val="FF0000"/>
                </a:solidFill>
                <a:latin typeface="+mn-lt"/>
              </a:rPr>
              <a:t>Ο </a:t>
            </a:r>
            <a:r>
              <a:rPr lang="el-GR" sz="2400" b="1" dirty="0">
                <a:solidFill>
                  <a:srgbClr val="FF0000"/>
                </a:solidFill>
                <a:latin typeface="+mn-lt"/>
              </a:rPr>
              <a:t>Υάκινθος </a:t>
            </a:r>
            <a:r>
              <a:rPr lang="el-GR" sz="2400" dirty="0">
                <a:solidFill>
                  <a:srgbClr val="FF0000"/>
                </a:solidFill>
                <a:latin typeface="+mn-lt"/>
              </a:rPr>
              <a:t>ήταν ένα όμορφος νέος από την Σπάρτη. </a:t>
            </a:r>
            <a:r>
              <a:rPr lang="el-GR" sz="2400" dirty="0">
                <a:latin typeface="+mn-lt"/>
              </a:rPr>
              <a:t>Μια μέρα, καθώς ο </a:t>
            </a:r>
            <a:r>
              <a:rPr lang="el-GR" sz="2400" b="1" dirty="0">
                <a:solidFill>
                  <a:srgbClr val="7030A0"/>
                </a:solidFill>
                <a:latin typeface="+mn-lt"/>
              </a:rPr>
              <a:t>Θεός Απόλλωνας μάθαινε τον </a:t>
            </a:r>
            <a:r>
              <a:rPr sz="2400" b="1" smtClean="0">
                <a:solidFill>
                  <a:srgbClr val="7030A0"/>
                </a:solidFill>
                <a:latin typeface="+mn-lt"/>
              </a:rPr>
              <a:t>Υάκινθο </a:t>
            </a:r>
            <a:r>
              <a:rPr lang="el-GR" sz="2400" b="1" dirty="0" smtClean="0">
                <a:solidFill>
                  <a:srgbClr val="7030A0"/>
                </a:solidFill>
                <a:latin typeface="+mn-lt"/>
              </a:rPr>
              <a:t>δισκοβολία </a:t>
            </a:r>
            <a:r>
              <a:rPr lang="el-GR" sz="2400" dirty="0">
                <a:latin typeface="+mn-lt"/>
              </a:rPr>
              <a:t>του ξέφυγε ο δίσκος και χτύπησε τον νέο, </a:t>
            </a:r>
            <a:r>
              <a:rPr sz="2400" smtClean="0">
                <a:latin typeface="+mn-lt"/>
              </a:rPr>
              <a:t>και τον τραυμάτισε. </a:t>
            </a:r>
            <a:r>
              <a:rPr lang="el-GR" sz="2400" dirty="0" smtClean="0">
                <a:latin typeface="+mn-lt"/>
              </a:rPr>
              <a:t> </a:t>
            </a:r>
            <a:r>
              <a:rPr lang="el-GR" sz="2400" dirty="0">
                <a:latin typeface="+mn-lt"/>
              </a:rPr>
              <a:t>Από το αίμα του </a:t>
            </a:r>
            <a:r>
              <a:rPr lang="el-GR" sz="2400" dirty="0" smtClean="0">
                <a:latin typeface="+mn-lt"/>
              </a:rPr>
              <a:t>Υάκινθου </a:t>
            </a:r>
            <a:r>
              <a:rPr lang="el-GR" sz="2400" dirty="0">
                <a:latin typeface="+mn-lt"/>
              </a:rPr>
              <a:t>ο </a:t>
            </a:r>
            <a:r>
              <a:rPr lang="el-GR" sz="2400" dirty="0" smtClean="0">
                <a:latin typeface="+mn-lt"/>
              </a:rPr>
              <a:t> θεός </a:t>
            </a:r>
            <a:r>
              <a:rPr lang="el-GR" sz="2400" dirty="0" smtClean="0">
                <a:solidFill>
                  <a:srgbClr val="FF0000"/>
                </a:solidFill>
                <a:latin typeface="+mn-lt"/>
              </a:rPr>
              <a:t>Απόλλωνας </a:t>
            </a:r>
            <a:r>
              <a:rPr lang="el-GR" sz="2400" dirty="0">
                <a:solidFill>
                  <a:srgbClr val="FF0000"/>
                </a:solidFill>
                <a:latin typeface="+mn-lt"/>
              </a:rPr>
              <a:t>έφτιαξε προς τιμήν του ένα λουλούδι, </a:t>
            </a:r>
            <a:r>
              <a:rPr lang="el-GR" sz="2400" dirty="0" smtClean="0">
                <a:solidFill>
                  <a:srgbClr val="FF0000"/>
                </a:solidFill>
                <a:latin typeface="+mn-lt"/>
              </a:rPr>
              <a:t>που το ονόμασε </a:t>
            </a:r>
            <a:r>
              <a:rPr lang="el-GR" sz="2400" b="1" dirty="0" smtClean="0">
                <a:solidFill>
                  <a:srgbClr val="FF0000"/>
                </a:solidFill>
                <a:latin typeface="+mn-lt"/>
              </a:rPr>
              <a:t>υάκινθο </a:t>
            </a:r>
            <a:r>
              <a:rPr lang="el-GR" sz="2400" dirty="0">
                <a:solidFill>
                  <a:srgbClr val="7030A0"/>
                </a:solidFill>
                <a:latin typeface="+mn-lt"/>
              </a:rPr>
              <a:t>ή αλλιώς </a:t>
            </a:r>
            <a:r>
              <a:rPr lang="el-GR" sz="2400" b="1" dirty="0">
                <a:solidFill>
                  <a:srgbClr val="7030A0"/>
                </a:solidFill>
                <a:latin typeface="+mn-lt"/>
              </a:rPr>
              <a:t>ζουμπούλι.</a:t>
            </a:r>
            <a:endParaRPr lang="en-US" sz="2400" b="1" dirty="0">
              <a:solidFill>
                <a:srgbClr val="7030A0"/>
              </a:solidFill>
              <a:latin typeface="+mn-lt"/>
            </a:endParaRPr>
          </a:p>
        </p:txBody>
      </p:sp>
      <p:pic>
        <p:nvPicPr>
          <p:cNvPr id="3" name="Θέση περιεχομένου 4">
            <a:extLst>
              <a:ext uri="{FF2B5EF4-FFF2-40B4-BE49-F238E27FC236}">
                <a16:creationId xmlns:a16="http://schemas.microsoft.com/office/drawing/2014/main" xmlns="" id="{DADF2E06-59FE-4360-9D2F-D01649AFA132}"/>
              </a:ext>
            </a:extLst>
          </p:cNvPr>
          <p:cNvPicPr>
            <a:picLocks noGrp="1" noChangeAspect="1"/>
          </p:cNvPicPr>
          <p:nvPr>
            <p:ph idx="1"/>
          </p:nvPr>
        </p:nvPicPr>
        <p:blipFill>
          <a:blip r:embed="rId2"/>
          <a:stretch>
            <a:fillRect/>
          </a:stretch>
        </p:blipFill>
        <p:spPr>
          <a:xfrm>
            <a:off x="2799472" y="2166425"/>
            <a:ext cx="7005710" cy="469157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1013DCE-5523-4058-8048-B62E5926C20E}"/>
              </a:ext>
            </a:extLst>
          </p:cNvPr>
          <p:cNvSpPr txBox="1">
            <a:spLocks noGrp="1"/>
          </p:cNvSpPr>
          <p:nvPr>
            <p:ph type="title"/>
          </p:nvPr>
        </p:nvSpPr>
        <p:spPr>
          <a:xfrm>
            <a:off x="1463041" y="239151"/>
            <a:ext cx="10041574" cy="2039815"/>
          </a:xfrm>
        </p:spPr>
        <p:txBody>
          <a:bodyPr>
            <a:noAutofit/>
          </a:bodyPr>
          <a:lstStyle/>
          <a:p>
            <a:pPr lvl="0"/>
            <a:r>
              <a:rPr lang="el-GR" sz="2400" dirty="0">
                <a:solidFill>
                  <a:srgbClr val="FF0000"/>
                </a:solidFill>
                <a:latin typeface="+mn-lt"/>
              </a:rPr>
              <a:t>Ο </a:t>
            </a:r>
            <a:r>
              <a:rPr lang="el-GR" sz="2400" b="1" dirty="0">
                <a:solidFill>
                  <a:srgbClr val="FF0000"/>
                </a:solidFill>
                <a:latin typeface="+mn-lt"/>
              </a:rPr>
              <a:t>Κρόκος</a:t>
            </a:r>
            <a:r>
              <a:rPr lang="el-GR" sz="2400" dirty="0">
                <a:solidFill>
                  <a:srgbClr val="FF0000"/>
                </a:solidFill>
                <a:latin typeface="+mn-lt"/>
              </a:rPr>
              <a:t> ήταν φίλος του </a:t>
            </a:r>
            <a:r>
              <a:rPr lang="el-GR" sz="2400" b="1" dirty="0">
                <a:solidFill>
                  <a:srgbClr val="FF0000"/>
                </a:solidFill>
                <a:latin typeface="+mn-lt"/>
              </a:rPr>
              <a:t>Θεού Ερμή. </a:t>
            </a:r>
            <a:r>
              <a:rPr lang="el-GR" sz="2400" dirty="0">
                <a:latin typeface="+mn-lt"/>
              </a:rPr>
              <a:t>Μια </a:t>
            </a:r>
            <a:r>
              <a:rPr lang="el-GR" sz="2400" dirty="0" smtClean="0">
                <a:latin typeface="+mn-lt"/>
              </a:rPr>
              <a:t>ημέρα, </a:t>
            </a:r>
            <a:r>
              <a:rPr lang="el-GR" sz="2400" dirty="0">
                <a:latin typeface="+mn-lt"/>
              </a:rPr>
              <a:t>που οι δύο φίλοι έπαιζαν, </a:t>
            </a:r>
            <a:r>
              <a:rPr lang="el-GR" sz="2400" dirty="0" smtClean="0">
                <a:latin typeface="+mn-lt"/>
              </a:rPr>
              <a:t>    </a:t>
            </a:r>
            <a:r>
              <a:rPr lang="el-GR" sz="2400" b="1" dirty="0" smtClean="0">
                <a:solidFill>
                  <a:srgbClr val="7030A0"/>
                </a:solidFill>
                <a:latin typeface="+mn-lt"/>
              </a:rPr>
              <a:t>ο </a:t>
            </a:r>
            <a:r>
              <a:rPr lang="el-GR" sz="2400" b="1" dirty="0">
                <a:solidFill>
                  <a:srgbClr val="7030A0"/>
                </a:solidFill>
                <a:latin typeface="+mn-lt"/>
              </a:rPr>
              <a:t>Ερμής χτύπησε κατά λάθος τον </a:t>
            </a:r>
            <a:r>
              <a:rPr lang="el-GR" sz="2400" b="1" dirty="0" smtClean="0">
                <a:solidFill>
                  <a:srgbClr val="7030A0"/>
                </a:solidFill>
                <a:latin typeface="+mn-lt"/>
              </a:rPr>
              <a:t>Κρόκο, </a:t>
            </a:r>
            <a:r>
              <a:rPr lang="el-GR" sz="2400" dirty="0" smtClean="0">
                <a:solidFill>
                  <a:srgbClr val="7030A0"/>
                </a:solidFill>
                <a:latin typeface="+mn-lt"/>
              </a:rPr>
              <a:t>πολύ σοβαρά</a:t>
            </a:r>
            <a:r>
              <a:rPr lang="el-GR" sz="2400" dirty="0" smtClean="0">
                <a:latin typeface="+mn-lt"/>
              </a:rPr>
              <a:t>. </a:t>
            </a:r>
            <a:r>
              <a:rPr lang="el-GR" sz="2400" dirty="0">
                <a:latin typeface="+mn-lt"/>
              </a:rPr>
              <a:t>Στο σημείο που έγινε </a:t>
            </a:r>
            <a:r>
              <a:rPr lang="el-GR" sz="2400" dirty="0" smtClean="0">
                <a:latin typeface="+mn-lt"/>
              </a:rPr>
              <a:t>αυτό, </a:t>
            </a:r>
            <a:r>
              <a:rPr lang="el-GR" sz="2400" b="1" dirty="0">
                <a:solidFill>
                  <a:srgbClr val="00B050"/>
                </a:solidFill>
                <a:latin typeface="+mn-lt"/>
              </a:rPr>
              <a:t>φύτρωσε ένα λουλούδι. </a:t>
            </a:r>
            <a:r>
              <a:rPr lang="el-GR" sz="2400" dirty="0">
                <a:latin typeface="+mn-lt"/>
              </a:rPr>
              <a:t>Τρεις σταγόνες από το αίμα του </a:t>
            </a:r>
            <a:r>
              <a:rPr lang="el-GR" sz="2400" dirty="0" smtClean="0">
                <a:latin typeface="+mn-lt"/>
              </a:rPr>
              <a:t>νέου </a:t>
            </a:r>
            <a:r>
              <a:rPr lang="el-GR" sz="2400" dirty="0">
                <a:latin typeface="+mn-lt"/>
              </a:rPr>
              <a:t>έσταξαν στο λουλούδι και </a:t>
            </a:r>
            <a:r>
              <a:rPr lang="el-GR" sz="2400" dirty="0">
                <a:solidFill>
                  <a:srgbClr val="002060"/>
                </a:solidFill>
                <a:latin typeface="+mn-lt"/>
              </a:rPr>
              <a:t>δημιούργησαν τους κόκκινους στήμονες του </a:t>
            </a:r>
            <a:r>
              <a:rPr lang="el-GR" sz="2400" dirty="0" smtClean="0">
                <a:solidFill>
                  <a:srgbClr val="002060"/>
                </a:solidFill>
                <a:latin typeface="+mn-lt"/>
              </a:rPr>
              <a:t>λουλουδιού, </a:t>
            </a:r>
            <a:r>
              <a:rPr lang="el-GR" sz="2400" dirty="0">
                <a:solidFill>
                  <a:srgbClr val="FF0000"/>
                </a:solidFill>
                <a:latin typeface="+mn-lt"/>
              </a:rPr>
              <a:t>που ονομάστηκε </a:t>
            </a:r>
            <a:r>
              <a:rPr lang="el-GR" sz="2400" b="1" dirty="0">
                <a:solidFill>
                  <a:srgbClr val="FF0000"/>
                </a:solidFill>
                <a:latin typeface="+mn-lt"/>
              </a:rPr>
              <a:t>κρόκος.</a:t>
            </a:r>
            <a:endParaRPr lang="en-US" sz="2400" b="1" dirty="0">
              <a:solidFill>
                <a:srgbClr val="FF0000"/>
              </a:solidFill>
              <a:latin typeface="+mn-lt"/>
            </a:endParaRPr>
          </a:p>
        </p:txBody>
      </p:sp>
      <p:pic>
        <p:nvPicPr>
          <p:cNvPr id="3" name="Θέση περιεχομένου 4">
            <a:extLst>
              <a:ext uri="{FF2B5EF4-FFF2-40B4-BE49-F238E27FC236}">
                <a16:creationId xmlns:a16="http://schemas.microsoft.com/office/drawing/2014/main" xmlns="" id="{8FD0A83A-FD0F-40A3-81CF-2B5D71961855}"/>
              </a:ext>
            </a:extLst>
          </p:cNvPr>
          <p:cNvPicPr>
            <a:picLocks noGrp="1" noChangeAspect="1"/>
          </p:cNvPicPr>
          <p:nvPr>
            <p:ph idx="1"/>
          </p:nvPr>
        </p:nvPicPr>
        <p:blipFill>
          <a:blip r:embed="rId2"/>
          <a:stretch>
            <a:fillRect/>
          </a:stretch>
        </p:blipFill>
        <p:spPr>
          <a:xfrm>
            <a:off x="2715065" y="2264898"/>
            <a:ext cx="6668085" cy="4192171"/>
          </a:xfrm>
        </p:spPr>
      </p:pic>
    </p:spTree>
  </p:cSld>
  <p:clrMapOvr>
    <a:masterClrMapping/>
  </p:clrMapOvr>
</p:sld>
</file>

<file path=ppt/theme/theme1.xml><?xml version="1.0" encoding="utf-8"?>
<a:theme xmlns:a="http://schemas.openxmlformats.org/drawingml/2006/main" name="Θρόισμ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189</TotalTime>
  <Words>506</Words>
  <Application>Microsoft Office PowerPoint</Application>
  <PresentationFormat>Προσαρμογή</PresentationFormat>
  <Paragraphs>8</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Θρόισμα</vt:lpstr>
      <vt:lpstr>Μυθολογία και λουλούδια</vt:lpstr>
      <vt:lpstr>Το όνομα του λουλουδιού συνδέεται με τον αρχαίο μύθο του Άδωνη και της Αφροδίτης .Σύμφωνα με τον αρχαιοελληνικό μύθο, ο Άδωνης είχε ερωτευτεί τη Αφροδίτη. Μία μέρα, ο Άδωνης  βγήκε να κυνηγήσει στο δάσος,  παρέα με την  Αφροδίτη. Εκεί όμως , τον παραφύλαγε ο θεός Άρης, που ήθελε την Αφροδίτη και ζήλευε. Γι αυτό, ο Άρης μεταμορφώθηκε σε αγριόχοιρο και τραυμάτισε  τον Άδωνη.  Η θεά Αφροδίτη έσπευσε  αμέσως  να  βρει τον Άδωνη. Τα δάκρυα της Αφροδίτης για τον αγαπημένο της  Άδωνη αναμείχθηκαν με το αίμα του.  Στο σημείο που χύθηκαν τα δάκρυα, φύτρωσαν λουλούδια, που ονομάστηκαν                                                       παπαρούνες.</vt:lpstr>
      <vt:lpstr>Η Συρίνα ήταν μια πανέμορφη νύμφη, η οποία ξετρέλανε με την ομορφιά της τον Πάνα, που ήταν ο Θεός των δασών. Ο Πάνα, άρχισε να την κυνηγά μέσα στο δάσος και αυτή για να σωθεί, μεταμορφώθηκε σε ένα μυρωδάτο λουλούδι, που ονομάστηκε  πασχαλιά.</vt:lpstr>
      <vt:lpstr>Ο κατάλληλος τρόπος να αποδώσει κάποιος την ομορφιά του λουλουδιού νάρκισσος είναι αυτός ο αρχαιοελληνικός μύθος: Ο Νάρκισσος ήταν ένας εξαιρετικά όμορφος νέος. Η μητέρα του, του είχε πει ότι αν δεν έδινε καμία σημασία στην ομορφιά του, θα έμενε έτσι όμορφος για πάντα. Μια μέρα, όμως, ο Νάρκισσος είδε την αντανάκλασή του στα νερά ενός ποταμού, που έσκυψε να πιει νερό. Θαμπώθηκε τόσο από την ομορφιά του που έμεινε ακίνητος να θαυμάζει τον εαυτό του μέχρι που μαράζωσε εκεί, στην όχθη του ποταμού. Στο σημείο αυτό, φύτρωσε το λουλούδι  Νάρκισσος.</vt:lpstr>
      <vt:lpstr>Στην Ελληνική μυθολογία το τριαντάφυλλο δημιουργήθηκε από την θεά των λουλουδιών και της βλάστησης, την Χλωρίδα. Αυτή, βρήκε μια μέρα στο δάσος το άψυχο σώμα μιας νύμφης,  δηλαδή  μιας κοπέλας και το μεταμόρφωσε σε λουλούδι.  Έπειτα, κάλεσε την Αφροδίτη τη θεά της αγάπης και το Διόνυσο το θεό του κρασιού. Η θεά Αφροδίτη χάρισε στο λουλούδι ομορφιά και ο Διόνυσος πρόσθεσε νέκταρ για να του δώσει γλυκιά ευωδιά. Ο Ζέφυρος, ο θεός του ανέμου,  φύσηξε μακριά τα σύννεφα και έτσι ο Απόλλωνας ο θεός του Ήλιου μπόρεσε να λάμψει και να κάνει το λουλούδι να ανθίσει. Έτσι , άνθισε το τριαντάφυλλο και στέφθηκε «Βασιλιάς των λουλουδιών». </vt:lpstr>
      <vt:lpstr>Το λουλούδι Ίριδα πήρε το όνομα του από την αρχαία θεά Ίριδα, που ήταν θεά του ουράνιου τόξου.  Η Ίριδα, ήταν επίσης και αγγελιοφόρος των θεών, και κυρίως του βασιλιά των θεών Δία και της γυναίκας του Ήρας.  Η Ίριδα, μετέφερνε μηνύματα από το «μάτι του ουρανού» στη γη,  χρησιμοποιώντας την καμπύλη του ουράνιου τόξου. Η λέξη ίριδα σημαίνει «μάτι του ουρανού».  Το όνομα Ίριδα δόθηκε από την θεά στο λουλούδι και στην κόρη των ματιών μας. Αυτό σημαίνει, ότι καθένας από μας κουβαλάει μαζί του ένα κομμάτι ουρανού. </vt:lpstr>
      <vt:lpstr>Ο Υάκινθος ήταν ένα όμορφος νέος από την Σπάρτη. Μια μέρα, καθώς ο Θεός Απόλλωνας μάθαινε τον Υάκινθο δισκοβολία του ξέφυγε ο δίσκος και χτύπησε τον νέο, και τον τραυμάτισε.  Από το αίμα του Υάκινθου ο  θεός Απόλλωνας έφτιαξε προς τιμήν του ένα λουλούδι, που το ονόμασε υάκινθο ή αλλιώς ζουμπούλι.</vt:lpstr>
      <vt:lpstr>Ο Κρόκος ήταν φίλος του Θεού Ερμή. Μια ημέρα, που οι δύο φίλοι έπαιζαν,     ο Ερμής χτύπησε κατά λάθος τον Κρόκο, πολύ σοβαρά. Στο σημείο που έγινε αυτό, φύτρωσε ένα λουλούδι. Τρεις σταγόνες από το αίμα του νέου έσταξαν στο λουλούδι και δημιούργησαν τους κόκκινους στήμονες του λουλουδιού, που ονομάστηκε κρόκος.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Μύθοι και λουλούδια</dc:title>
  <dc:creator>Dionisis</dc:creator>
  <cp:lastModifiedBy>Ελένη Τσούγκρα</cp:lastModifiedBy>
  <cp:revision>34</cp:revision>
  <dcterms:created xsi:type="dcterms:W3CDTF">2020-04-30T11:29:06Z</dcterms:created>
  <dcterms:modified xsi:type="dcterms:W3CDTF">2020-05-13T18:56:35Z</dcterms:modified>
</cp:coreProperties>
</file>