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8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884E21-CAB9-470F-B5D4-07136732C506}"/>
              </a:ext>
            </a:extLst>
          </p:cNvPr>
          <p:cNvSpPr txBox="1">
            <a:spLocks noGrp="1"/>
          </p:cNvSpPr>
          <p:nvPr>
            <p:ph type="ctrTitle"/>
          </p:nvPr>
        </p:nvSpPr>
        <p:spPr>
          <a:xfrm>
            <a:off x="2589215" y="2514600"/>
            <a:ext cx="8915400" cy="2262783"/>
          </a:xfrm>
        </p:spPr>
        <p:txBody>
          <a:bodyPr anchor="b"/>
          <a:lstStyle>
            <a:lvl1pPr>
              <a:defRPr sz="5400"/>
            </a:lvl1pPr>
          </a:lstStyle>
          <a:p>
            <a:pPr lvl="0"/>
            <a:r>
              <a:rPr lang="el-GR"/>
              <a:t>Κάντε κλικ για να επεξεργαστείτε τον τίτλο υποδείγματος</a:t>
            </a:r>
            <a:endParaRPr lang="en-US"/>
          </a:p>
        </p:txBody>
      </p:sp>
      <p:sp>
        <p:nvSpPr>
          <p:cNvPr id="3" name="Subtitle 2">
            <a:extLst>
              <a:ext uri="{FF2B5EF4-FFF2-40B4-BE49-F238E27FC236}">
                <a16:creationId xmlns:a16="http://schemas.microsoft.com/office/drawing/2014/main" xmlns="" id="{185EAE92-652F-4072-9EC3-5D76CBC81359}"/>
              </a:ext>
            </a:extLst>
          </p:cNvPr>
          <p:cNvSpPr txBox="1">
            <a:spLocks noGrp="1"/>
          </p:cNvSpPr>
          <p:nvPr>
            <p:ph type="subTitle" idx="1"/>
          </p:nvPr>
        </p:nvSpPr>
        <p:spPr>
          <a:xfrm>
            <a:off x="2589215" y="4777383"/>
            <a:ext cx="8915400" cy="1126284"/>
          </a:xfrm>
        </p:spPr>
        <p:txBody>
          <a:bodyPr/>
          <a:lstStyle>
            <a:lvl1pPr marL="0" indent="0">
              <a:buNone/>
              <a:defRPr>
                <a:solidFill>
                  <a:srgbClr val="595959"/>
                </a:solidFill>
              </a:defRPr>
            </a:lvl1pPr>
          </a:lstStyle>
          <a:p>
            <a:pPr lvl="0"/>
            <a:r>
              <a:rPr lang="el-GR"/>
              <a:t>Κάντε κλικ για να επεξεργαστείτε τον υπότιτλο του υποδείγματος</a:t>
            </a:r>
            <a:endParaRPr lang="en-US"/>
          </a:p>
        </p:txBody>
      </p:sp>
      <p:sp>
        <p:nvSpPr>
          <p:cNvPr id="4" name="Date Placeholder 3">
            <a:extLst>
              <a:ext uri="{FF2B5EF4-FFF2-40B4-BE49-F238E27FC236}">
                <a16:creationId xmlns:a16="http://schemas.microsoft.com/office/drawing/2014/main" xmlns="" id="{A559E4C6-1DFF-4ADB-8669-3F7B74E7F918}"/>
              </a:ext>
            </a:extLst>
          </p:cNvPr>
          <p:cNvSpPr txBox="1">
            <a:spLocks noGrp="1"/>
          </p:cNvSpPr>
          <p:nvPr>
            <p:ph type="dt" sz="half" idx="7"/>
          </p:nvPr>
        </p:nvSpPr>
        <p:spPr/>
        <p:txBody>
          <a:bodyPr/>
          <a:lstStyle>
            <a:lvl1pPr>
              <a:defRPr/>
            </a:lvl1pPr>
          </a:lstStyle>
          <a:p>
            <a:pPr lvl="0"/>
            <a:fld id="{5B9F2542-EDAA-461B-A61A-CC0D54B93B28}" type="datetime1">
              <a:rPr lang="en-US"/>
              <a:pPr lvl="0"/>
              <a:t>5/13/2020</a:t>
            </a:fld>
            <a:endParaRPr lang="en-US"/>
          </a:p>
        </p:txBody>
      </p:sp>
      <p:sp>
        <p:nvSpPr>
          <p:cNvPr id="5" name="Footer Placeholder 4">
            <a:extLst>
              <a:ext uri="{FF2B5EF4-FFF2-40B4-BE49-F238E27FC236}">
                <a16:creationId xmlns:a16="http://schemas.microsoft.com/office/drawing/2014/main" xmlns="" id="{C3899509-2B0E-4889-B25E-C5BB0C877F7F}"/>
              </a:ext>
            </a:extLst>
          </p:cNvPr>
          <p:cNvSpPr txBox="1">
            <a:spLocks noGrp="1"/>
          </p:cNvSpPr>
          <p:nvPr>
            <p:ph type="ftr" sz="quarter" idx="9"/>
          </p:nvPr>
        </p:nvSpPr>
        <p:spPr/>
        <p:txBody>
          <a:bodyPr/>
          <a:lstStyle>
            <a:lvl1pPr>
              <a:defRPr/>
            </a:lvl1pPr>
          </a:lstStyle>
          <a:p>
            <a:pPr lvl="0"/>
            <a:endParaRPr lang="en-US"/>
          </a:p>
        </p:txBody>
      </p:sp>
      <p:sp>
        <p:nvSpPr>
          <p:cNvPr id="6" name="Freeform 6">
            <a:extLst>
              <a:ext uri="{FF2B5EF4-FFF2-40B4-BE49-F238E27FC236}">
                <a16:creationId xmlns:a16="http://schemas.microsoft.com/office/drawing/2014/main" xmlns="" id="{48888560-05BC-47A3-8A50-9478E80F0A5B}"/>
              </a:ext>
            </a:extLst>
          </p:cNvPr>
          <p:cNvSpPr/>
          <p:nvPr/>
        </p:nvSpPr>
        <p:spPr>
          <a:xfrm>
            <a:off x="0" y="4323813"/>
            <a:ext cx="1744647" cy="778593"/>
          </a:xfrm>
          <a:custGeom>
            <a:avLst/>
            <a:gdLst>
              <a:gd name="f0" fmla="val w"/>
              <a:gd name="f1" fmla="val h"/>
              <a:gd name="f2" fmla="val 0"/>
              <a:gd name="f3" fmla="val 372"/>
              <a:gd name="f4" fmla="val 166"/>
              <a:gd name="f5" fmla="val 287"/>
              <a:gd name="f6" fmla="val 290"/>
              <a:gd name="f7" fmla="val 292"/>
              <a:gd name="f8" fmla="val 165"/>
              <a:gd name="f9" fmla="val 293"/>
              <a:gd name="f10" fmla="val 164"/>
              <a:gd name="f11" fmla="val 163"/>
              <a:gd name="f12" fmla="val 294"/>
              <a:gd name="f13" fmla="val 370"/>
              <a:gd name="f14" fmla="val 87"/>
              <a:gd name="f15" fmla="val 85"/>
              <a:gd name="f16" fmla="val 81"/>
              <a:gd name="f17" fmla="val 78"/>
              <a:gd name="f18" fmla="val 3"/>
              <a:gd name="f19" fmla="val 2"/>
              <a:gd name="f20" fmla="val 1"/>
              <a:gd name="f21" fmla="*/ f0 1 372"/>
              <a:gd name="f22" fmla="*/ f1 1 166"/>
              <a:gd name="f23" fmla="val f2"/>
              <a:gd name="f24" fmla="val f3"/>
              <a:gd name="f25" fmla="val f4"/>
              <a:gd name="f26" fmla="+- f25 0 f23"/>
              <a:gd name="f27" fmla="+- f24 0 f23"/>
              <a:gd name="f28" fmla="*/ f27 1 372"/>
              <a:gd name="f29" fmla="*/ f26 1 166"/>
              <a:gd name="f30" fmla="*/ 0 1 f28"/>
              <a:gd name="f31" fmla="*/ f24 1 f28"/>
              <a:gd name="f32" fmla="*/ 0 1 f29"/>
              <a:gd name="f33" fmla="*/ f25 1 f29"/>
              <a:gd name="f34" fmla="*/ f30 f21 1"/>
              <a:gd name="f35" fmla="*/ f31 f21 1"/>
              <a:gd name="f36" fmla="*/ f33 f22 1"/>
              <a:gd name="f37" fmla="*/ f32 f22 1"/>
            </a:gdLst>
            <a:ahLst/>
            <a:cxnLst>
              <a:cxn ang="3cd4">
                <a:pos x="hc" y="t"/>
              </a:cxn>
              <a:cxn ang="0">
                <a:pos x="r" y="vc"/>
              </a:cxn>
              <a:cxn ang="cd4">
                <a:pos x="hc" y="b"/>
              </a:cxn>
              <a:cxn ang="cd2">
                <a:pos x="l" y="vc"/>
              </a:cxn>
            </a:cxnLst>
            <a:rect l="f34" t="f37" r="f35" b="f36"/>
            <a:pathLst>
              <a:path w="372" h="166">
                <a:moveTo>
                  <a:pt x="f5" y="f4"/>
                </a:moveTo>
                <a:cubicBezTo>
                  <a:pt x="f6" y="f4"/>
                  <a:pt x="f7" y="f8"/>
                  <a:pt x="f9" y="f10"/>
                </a:cubicBezTo>
                <a:cubicBezTo>
                  <a:pt x="f9" y="f11"/>
                  <a:pt x="f12" y="f11"/>
                  <a:pt x="f12" y="f11"/>
                </a:cubicBezTo>
                <a:cubicBezTo>
                  <a:pt x="f13" y="f14"/>
                  <a:pt x="f13" y="f14"/>
                  <a:pt x="f13" y="f14"/>
                </a:cubicBezTo>
                <a:cubicBezTo>
                  <a:pt x="f3" y="f15"/>
                  <a:pt x="f3" y="f16"/>
                  <a:pt x="f13" y="f17"/>
                </a:cubicBezTo>
                <a:cubicBezTo>
                  <a:pt x="f12" y="f18"/>
                  <a:pt x="f12" y="f18"/>
                  <a:pt x="f12" y="f18"/>
                </a:cubicBezTo>
                <a:cubicBezTo>
                  <a:pt x="f12" y="f19"/>
                  <a:pt x="f9" y="f19"/>
                  <a:pt x="f9" y="f19"/>
                </a:cubicBezTo>
                <a:cubicBezTo>
                  <a:pt x="f7" y="f20"/>
                  <a:pt x="f6" y="f2"/>
                  <a:pt x="f5" y="f2"/>
                </a:cubicBezTo>
                <a:cubicBezTo>
                  <a:pt x="f2" y="f2"/>
                  <a:pt x="f2" y="f2"/>
                  <a:pt x="f2" y="f2"/>
                </a:cubicBezTo>
                <a:cubicBezTo>
                  <a:pt x="f2" y="f4"/>
                  <a:pt x="f2" y="f4"/>
                  <a:pt x="f2" y="f4"/>
                </a:cubicBezTo>
                <a:lnTo>
                  <a:pt x="f5" y="f4"/>
                </a:lnTo>
                <a:close/>
              </a:path>
            </a:pathLst>
          </a:custGeom>
          <a:solidFill>
            <a:srgbClr val="E78712"/>
          </a:solidFill>
          <a:ln cap="rnd">
            <a:noFill/>
            <a:prstDash val="solid"/>
          </a:ln>
        </p:spPr>
        <p:txBody>
          <a:bodyPr lIns="0" tIns="0" rIns="0" bIns="0"/>
          <a:lstStyle/>
          <a:p>
            <a:endParaRPr lang="en-US"/>
          </a:p>
        </p:txBody>
      </p:sp>
      <p:sp>
        <p:nvSpPr>
          <p:cNvPr id="7" name="Slide Number Placeholder 5">
            <a:extLst>
              <a:ext uri="{FF2B5EF4-FFF2-40B4-BE49-F238E27FC236}">
                <a16:creationId xmlns:a16="http://schemas.microsoft.com/office/drawing/2014/main" xmlns="" id="{60F8ABD4-4A7E-477A-BFE1-8BF297271155}"/>
              </a:ext>
            </a:extLst>
          </p:cNvPr>
          <p:cNvSpPr txBox="1">
            <a:spLocks noGrp="1"/>
          </p:cNvSpPr>
          <p:nvPr>
            <p:ph type="sldNum" sz="quarter" idx="8"/>
          </p:nvPr>
        </p:nvSpPr>
        <p:spPr>
          <a:xfrm>
            <a:off x="531815" y="4529544"/>
            <a:ext cx="779763" cy="365129"/>
          </a:xfrm>
        </p:spPr>
        <p:txBody>
          <a:bodyPr/>
          <a:lstStyle>
            <a:lvl1pPr>
              <a:defRPr/>
            </a:lvl1pPr>
          </a:lstStyle>
          <a:p>
            <a:pPr lvl="0"/>
            <a:fld id="{5C5607F2-C856-4938-9AC5-6AA38FEC8BAB}" type="slidenum">
              <a:rPr/>
              <a:pPr lvl="0"/>
              <a:t>‹#›</a:t>
            </a:fld>
            <a:endParaRPr lang="en-US"/>
          </a:p>
        </p:txBody>
      </p:sp>
    </p:spTree>
    <p:extLst>
      <p:ext uri="{BB962C8B-B14F-4D97-AF65-F5344CB8AC3E}">
        <p14:creationId xmlns:p14="http://schemas.microsoft.com/office/powerpoint/2010/main" xmlns="" val="194610730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7B10CC-7CD9-48FB-88E0-6F5A68FE170E}"/>
              </a:ext>
            </a:extLst>
          </p:cNvPr>
          <p:cNvSpPr txBox="1">
            <a:spLocks noGrp="1"/>
          </p:cNvSpPr>
          <p:nvPr>
            <p:ph type="title"/>
          </p:nvPr>
        </p:nvSpPr>
        <p:spPr>
          <a:xfrm>
            <a:off x="2589215" y="609603"/>
            <a:ext cx="8915400" cy="3117043"/>
          </a:xfrm>
        </p:spPr>
        <p:txBody>
          <a:bodyPr anchor="ctr"/>
          <a:lstStyle>
            <a:lvl1pPr>
              <a:defRPr sz="4800"/>
            </a:lvl1pPr>
          </a:lstStyle>
          <a:p>
            <a:pPr lvl="0"/>
            <a:r>
              <a:rPr lang="el-GR"/>
              <a:t>Κάντε κλικ για να επεξεργαστείτε τον τίτλο υποδείγματος</a:t>
            </a:r>
            <a:endParaRPr lang="en-US"/>
          </a:p>
        </p:txBody>
      </p:sp>
      <p:sp>
        <p:nvSpPr>
          <p:cNvPr id="3" name="Text Placeholder 2">
            <a:extLst>
              <a:ext uri="{FF2B5EF4-FFF2-40B4-BE49-F238E27FC236}">
                <a16:creationId xmlns:a16="http://schemas.microsoft.com/office/drawing/2014/main" xmlns="" id="{1648BB75-60D7-4B3F-8C9D-B991C07FB93F}"/>
              </a:ext>
            </a:extLst>
          </p:cNvPr>
          <p:cNvSpPr txBox="1">
            <a:spLocks noGrp="1"/>
          </p:cNvSpPr>
          <p:nvPr>
            <p:ph type="body" idx="4294967295"/>
          </p:nvPr>
        </p:nvSpPr>
        <p:spPr>
          <a:xfrm>
            <a:off x="2589215" y="4354043"/>
            <a:ext cx="8915400" cy="1555860"/>
          </a:xfrm>
        </p:spPr>
        <p:txBody>
          <a:bodyPr anchor="ctr"/>
          <a:lstStyle>
            <a:lvl1pPr marL="0" indent="0">
              <a:buNone/>
              <a:defRPr>
                <a:solidFill>
                  <a:srgbClr val="595959"/>
                </a:solidFill>
              </a:defRPr>
            </a:lvl1pPr>
          </a:lstStyle>
          <a:p>
            <a:pPr lvl="0"/>
            <a:r>
              <a:rPr lang="el-GR"/>
              <a:t>Στυλ κειμένου υποδείγματος</a:t>
            </a:r>
          </a:p>
        </p:txBody>
      </p:sp>
      <p:sp>
        <p:nvSpPr>
          <p:cNvPr id="4" name="Date Placeholder 3">
            <a:extLst>
              <a:ext uri="{FF2B5EF4-FFF2-40B4-BE49-F238E27FC236}">
                <a16:creationId xmlns:a16="http://schemas.microsoft.com/office/drawing/2014/main" xmlns="" id="{814EBEEF-96FC-4CB9-BE4C-48209416EB98}"/>
              </a:ext>
            </a:extLst>
          </p:cNvPr>
          <p:cNvSpPr txBox="1">
            <a:spLocks noGrp="1"/>
          </p:cNvSpPr>
          <p:nvPr>
            <p:ph type="dt" sz="half" idx="7"/>
          </p:nvPr>
        </p:nvSpPr>
        <p:spPr/>
        <p:txBody>
          <a:bodyPr/>
          <a:lstStyle>
            <a:lvl1pPr>
              <a:defRPr/>
            </a:lvl1pPr>
          </a:lstStyle>
          <a:p>
            <a:pPr lvl="0"/>
            <a:fld id="{7DFBAB51-290B-4C61-9458-1E742AE2FEA5}" type="datetime1">
              <a:rPr lang="en-US"/>
              <a:pPr lvl="0"/>
              <a:t>5/13/2020</a:t>
            </a:fld>
            <a:endParaRPr lang="en-US"/>
          </a:p>
        </p:txBody>
      </p:sp>
      <p:sp>
        <p:nvSpPr>
          <p:cNvPr id="5" name="Footer Placeholder 4">
            <a:extLst>
              <a:ext uri="{FF2B5EF4-FFF2-40B4-BE49-F238E27FC236}">
                <a16:creationId xmlns:a16="http://schemas.microsoft.com/office/drawing/2014/main" xmlns="" id="{1CBC2902-8CA1-4B66-866D-7E5EAF436212}"/>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xmlns="" id="{A318DAE0-ABB7-4287-8D3E-5B97E78521FC}"/>
              </a:ext>
            </a:extLst>
          </p:cNvPr>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7" name="Slide Number Placeholder 5">
            <a:extLst>
              <a:ext uri="{FF2B5EF4-FFF2-40B4-BE49-F238E27FC236}">
                <a16:creationId xmlns:a16="http://schemas.microsoft.com/office/drawing/2014/main" xmlns="" id="{5328CF02-B1C6-45EC-BC59-987DEA220444}"/>
              </a:ext>
            </a:extLst>
          </p:cNvPr>
          <p:cNvSpPr txBox="1">
            <a:spLocks noGrp="1"/>
          </p:cNvSpPr>
          <p:nvPr>
            <p:ph type="sldNum" sz="quarter" idx="8"/>
          </p:nvPr>
        </p:nvSpPr>
        <p:spPr>
          <a:xfrm>
            <a:off x="531815" y="3244135"/>
            <a:ext cx="779763" cy="365129"/>
          </a:xfrm>
        </p:spPr>
        <p:txBody>
          <a:bodyPr/>
          <a:lstStyle>
            <a:lvl1pPr>
              <a:defRPr/>
            </a:lvl1pPr>
          </a:lstStyle>
          <a:p>
            <a:pPr lvl="0"/>
            <a:fld id="{20BC4B50-9673-47B6-8E77-75734F9ED09B}" type="slidenum">
              <a:rPr/>
              <a:pPr lvl="0"/>
              <a:t>‹#›</a:t>
            </a:fld>
            <a:endParaRPr lang="en-US"/>
          </a:p>
        </p:txBody>
      </p:sp>
    </p:spTree>
    <p:extLst>
      <p:ext uri="{BB962C8B-B14F-4D97-AF65-F5344CB8AC3E}">
        <p14:creationId xmlns:p14="http://schemas.microsoft.com/office/powerpoint/2010/main" xmlns="" val="200988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2A4327-B7EE-4385-8CFC-983FD64059F1}"/>
              </a:ext>
            </a:extLst>
          </p:cNvPr>
          <p:cNvSpPr txBox="1">
            <a:spLocks noGrp="1"/>
          </p:cNvSpPr>
          <p:nvPr>
            <p:ph type="title"/>
          </p:nvPr>
        </p:nvSpPr>
        <p:spPr>
          <a:xfrm>
            <a:off x="2849947" y="609603"/>
            <a:ext cx="8393926" cy="2895603"/>
          </a:xfrm>
        </p:spPr>
        <p:txBody>
          <a:bodyPr anchor="ctr"/>
          <a:lstStyle>
            <a:lvl1pPr>
              <a:defRPr sz="4800"/>
            </a:lvl1pPr>
          </a:lstStyle>
          <a:p>
            <a:pPr lvl="0"/>
            <a:r>
              <a:rPr lang="el-GR"/>
              <a:t>Κάντε κλικ για να επεξεργαστείτε τον τίτλο υποδείγματος</a:t>
            </a:r>
            <a:endParaRPr lang="en-US"/>
          </a:p>
        </p:txBody>
      </p:sp>
      <p:sp>
        <p:nvSpPr>
          <p:cNvPr id="3" name="Text Placeholder 9">
            <a:extLst>
              <a:ext uri="{FF2B5EF4-FFF2-40B4-BE49-F238E27FC236}">
                <a16:creationId xmlns:a16="http://schemas.microsoft.com/office/drawing/2014/main" xmlns="" id="{32F0F065-4813-40BB-8A33-1FE8CE93FEDC}"/>
              </a:ext>
            </a:extLst>
          </p:cNvPr>
          <p:cNvSpPr txBox="1">
            <a:spLocks noGrp="1"/>
          </p:cNvSpPr>
          <p:nvPr>
            <p:ph type="body" idx="4294967295"/>
          </p:nvPr>
        </p:nvSpPr>
        <p:spPr>
          <a:xfrm>
            <a:off x="3275015" y="3505196"/>
            <a:ext cx="7536557" cy="381003"/>
          </a:xfrm>
        </p:spPr>
        <p:txBody>
          <a:bodyPr anchor="ctr">
            <a:noAutofit/>
          </a:bodyPr>
          <a:lstStyle>
            <a:lvl1pPr marL="0" indent="0">
              <a:buNone/>
              <a:defRPr sz="1600">
                <a:solidFill>
                  <a:srgbClr val="7F7F7F"/>
                </a:solidFill>
              </a:defRPr>
            </a:lvl1pPr>
          </a:lstStyle>
          <a:p>
            <a:pPr lvl="0"/>
            <a:r>
              <a:rPr lang="el-GR"/>
              <a:t>Στυλ κειμένου υποδείγματος</a:t>
            </a:r>
          </a:p>
        </p:txBody>
      </p:sp>
      <p:sp>
        <p:nvSpPr>
          <p:cNvPr id="4" name="Text Placeholder 2">
            <a:extLst>
              <a:ext uri="{FF2B5EF4-FFF2-40B4-BE49-F238E27FC236}">
                <a16:creationId xmlns:a16="http://schemas.microsoft.com/office/drawing/2014/main" xmlns="" id="{BB0A9743-47B5-402C-9F94-609D8ADD5F1E}"/>
              </a:ext>
            </a:extLst>
          </p:cNvPr>
          <p:cNvSpPr txBox="1">
            <a:spLocks noGrp="1"/>
          </p:cNvSpPr>
          <p:nvPr>
            <p:ph type="body" idx="4294967295"/>
          </p:nvPr>
        </p:nvSpPr>
        <p:spPr>
          <a:xfrm>
            <a:off x="2589215" y="4354043"/>
            <a:ext cx="8915400" cy="1555860"/>
          </a:xfrm>
        </p:spPr>
        <p:txBody>
          <a:bodyPr anchor="ctr"/>
          <a:lstStyle>
            <a:lvl1pPr marL="0" indent="0">
              <a:buNone/>
              <a:defRPr>
                <a:solidFill>
                  <a:srgbClr val="595959"/>
                </a:solidFill>
              </a:defRPr>
            </a:lvl1pPr>
          </a:lstStyle>
          <a:p>
            <a:pPr lvl="0"/>
            <a:r>
              <a:rPr lang="el-GR"/>
              <a:t>Στυλ κειμένου υποδείγματος</a:t>
            </a:r>
          </a:p>
        </p:txBody>
      </p:sp>
      <p:sp>
        <p:nvSpPr>
          <p:cNvPr id="5" name="Date Placeholder 3">
            <a:extLst>
              <a:ext uri="{FF2B5EF4-FFF2-40B4-BE49-F238E27FC236}">
                <a16:creationId xmlns:a16="http://schemas.microsoft.com/office/drawing/2014/main" xmlns="" id="{1A782EE1-2ACE-4975-BE77-3F7812938B0E}"/>
              </a:ext>
            </a:extLst>
          </p:cNvPr>
          <p:cNvSpPr txBox="1">
            <a:spLocks noGrp="1"/>
          </p:cNvSpPr>
          <p:nvPr>
            <p:ph type="dt" sz="half" idx="7"/>
          </p:nvPr>
        </p:nvSpPr>
        <p:spPr/>
        <p:txBody>
          <a:bodyPr/>
          <a:lstStyle>
            <a:lvl1pPr>
              <a:defRPr/>
            </a:lvl1pPr>
          </a:lstStyle>
          <a:p>
            <a:pPr lvl="0"/>
            <a:fld id="{3BDDADEB-98A9-4ADB-B1BA-2DF9DA3F3416}" type="datetime1">
              <a:rPr lang="en-US"/>
              <a:pPr lvl="0"/>
              <a:t>5/13/2020</a:t>
            </a:fld>
            <a:endParaRPr lang="en-US"/>
          </a:p>
        </p:txBody>
      </p:sp>
      <p:sp>
        <p:nvSpPr>
          <p:cNvPr id="6" name="Footer Placeholder 4">
            <a:extLst>
              <a:ext uri="{FF2B5EF4-FFF2-40B4-BE49-F238E27FC236}">
                <a16:creationId xmlns:a16="http://schemas.microsoft.com/office/drawing/2014/main" xmlns="" id="{C5F7CF73-C5EE-45BF-A7CC-D7AF5CD08E9D}"/>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xmlns="" id="{7E209A69-AFEE-4F0E-9525-EEE8C7718DA4}"/>
              </a:ext>
            </a:extLst>
          </p:cNvPr>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8" name="Slide Number Placeholder 5">
            <a:extLst>
              <a:ext uri="{FF2B5EF4-FFF2-40B4-BE49-F238E27FC236}">
                <a16:creationId xmlns:a16="http://schemas.microsoft.com/office/drawing/2014/main" xmlns="" id="{982884C4-2A79-4DAB-87BA-3E6C58F5D857}"/>
              </a:ext>
            </a:extLst>
          </p:cNvPr>
          <p:cNvSpPr txBox="1">
            <a:spLocks noGrp="1"/>
          </p:cNvSpPr>
          <p:nvPr>
            <p:ph type="sldNum" sz="quarter" idx="8"/>
          </p:nvPr>
        </p:nvSpPr>
        <p:spPr>
          <a:xfrm>
            <a:off x="531815" y="3244135"/>
            <a:ext cx="779763" cy="365129"/>
          </a:xfrm>
        </p:spPr>
        <p:txBody>
          <a:bodyPr/>
          <a:lstStyle>
            <a:lvl1pPr>
              <a:defRPr/>
            </a:lvl1pPr>
          </a:lstStyle>
          <a:p>
            <a:pPr lvl="0"/>
            <a:fld id="{76F5520F-C339-4A0D-8599-A0D178115649}" type="slidenum">
              <a:rPr/>
              <a:pPr lvl="0"/>
              <a:t>‹#›</a:t>
            </a:fld>
            <a:endParaRPr lang="en-US"/>
          </a:p>
        </p:txBody>
      </p:sp>
      <p:sp>
        <p:nvSpPr>
          <p:cNvPr id="9" name="TextBox 13">
            <a:extLst>
              <a:ext uri="{FF2B5EF4-FFF2-40B4-BE49-F238E27FC236}">
                <a16:creationId xmlns:a16="http://schemas.microsoft.com/office/drawing/2014/main" xmlns="" id="{79540824-5DA3-463B-903A-11DF5C514332}"/>
              </a:ext>
            </a:extLst>
          </p:cNvPr>
          <p:cNvSpPr txBox="1"/>
          <p:nvPr/>
        </p:nvSpPr>
        <p:spPr>
          <a:xfrm>
            <a:off x="2467654" y="648007"/>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E78712"/>
                </a:solidFill>
                <a:uFillTx/>
                <a:latin typeface="Arial"/>
              </a:rPr>
              <a:t>“</a:t>
            </a:r>
          </a:p>
        </p:txBody>
      </p:sp>
      <p:sp>
        <p:nvSpPr>
          <p:cNvPr id="10" name="TextBox 14">
            <a:extLst>
              <a:ext uri="{FF2B5EF4-FFF2-40B4-BE49-F238E27FC236}">
                <a16:creationId xmlns:a16="http://schemas.microsoft.com/office/drawing/2014/main" xmlns="" id="{9D9F998A-459F-4084-9B15-88C1051513EA}"/>
              </a:ext>
            </a:extLst>
          </p:cNvPr>
          <p:cNvSpPr txBox="1"/>
          <p:nvPr/>
        </p:nvSpPr>
        <p:spPr>
          <a:xfrm>
            <a:off x="11114852" y="2905304"/>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E78712"/>
                </a:solidFill>
                <a:uFillTx/>
                <a:latin typeface="Arial"/>
              </a:rPr>
              <a:t>”</a:t>
            </a:r>
          </a:p>
        </p:txBody>
      </p:sp>
    </p:spTree>
    <p:extLst>
      <p:ext uri="{BB962C8B-B14F-4D97-AF65-F5344CB8AC3E}">
        <p14:creationId xmlns:p14="http://schemas.microsoft.com/office/powerpoint/2010/main" xmlns="" val="630489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E5481C-BF0E-4810-9B64-F8152FAEBFBB}"/>
              </a:ext>
            </a:extLst>
          </p:cNvPr>
          <p:cNvSpPr txBox="1">
            <a:spLocks noGrp="1"/>
          </p:cNvSpPr>
          <p:nvPr>
            <p:ph type="title"/>
          </p:nvPr>
        </p:nvSpPr>
        <p:spPr>
          <a:xfrm>
            <a:off x="2589215" y="2438403"/>
            <a:ext cx="8915400" cy="2724847"/>
          </a:xfrm>
        </p:spPr>
        <p:txBody>
          <a:bodyPr anchor="b"/>
          <a:lstStyle>
            <a:lvl1pPr>
              <a:defRPr sz="4800"/>
            </a:lvl1pPr>
          </a:lstStyle>
          <a:p>
            <a:pPr lvl="0"/>
            <a:r>
              <a:rPr lang="el-GR"/>
              <a:t>Κάντε κλικ για να επεξεργαστείτε τον τίτλο υποδείγματος</a:t>
            </a:r>
            <a:endParaRPr lang="en-US"/>
          </a:p>
        </p:txBody>
      </p:sp>
      <p:sp>
        <p:nvSpPr>
          <p:cNvPr id="3" name="Text Placeholder 3">
            <a:extLst>
              <a:ext uri="{FF2B5EF4-FFF2-40B4-BE49-F238E27FC236}">
                <a16:creationId xmlns:a16="http://schemas.microsoft.com/office/drawing/2014/main" xmlns="" id="{6C5ACD43-9D5B-4080-8D81-4D4A0E06C426}"/>
              </a:ext>
            </a:extLst>
          </p:cNvPr>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el-GR"/>
              <a:t>Στυλ κειμένου υποδείγματος</a:t>
            </a:r>
          </a:p>
        </p:txBody>
      </p:sp>
      <p:sp>
        <p:nvSpPr>
          <p:cNvPr id="4" name="Date Placeholder 4">
            <a:extLst>
              <a:ext uri="{FF2B5EF4-FFF2-40B4-BE49-F238E27FC236}">
                <a16:creationId xmlns:a16="http://schemas.microsoft.com/office/drawing/2014/main" xmlns="" id="{D44A0EB9-96A8-4D9A-81F6-2161F8028D06}"/>
              </a:ext>
            </a:extLst>
          </p:cNvPr>
          <p:cNvSpPr txBox="1">
            <a:spLocks noGrp="1"/>
          </p:cNvSpPr>
          <p:nvPr>
            <p:ph type="dt" sz="half" idx="7"/>
          </p:nvPr>
        </p:nvSpPr>
        <p:spPr/>
        <p:txBody>
          <a:bodyPr/>
          <a:lstStyle>
            <a:lvl1pPr>
              <a:defRPr/>
            </a:lvl1pPr>
          </a:lstStyle>
          <a:p>
            <a:pPr lvl="0"/>
            <a:fld id="{CD1E93F7-E958-4AD7-918D-D892E781EE6B}" type="datetime1">
              <a:rPr lang="en-US"/>
              <a:pPr lvl="0"/>
              <a:t>5/13/2020</a:t>
            </a:fld>
            <a:endParaRPr lang="en-US"/>
          </a:p>
        </p:txBody>
      </p:sp>
      <p:sp>
        <p:nvSpPr>
          <p:cNvPr id="5" name="Footer Placeholder 5">
            <a:extLst>
              <a:ext uri="{FF2B5EF4-FFF2-40B4-BE49-F238E27FC236}">
                <a16:creationId xmlns:a16="http://schemas.microsoft.com/office/drawing/2014/main" xmlns="" id="{7C44982B-97D3-45F4-BE56-7920CC50111F}"/>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xmlns="" id="{8014FDFA-1B26-4797-959E-FA773F2695F7}"/>
              </a:ext>
            </a:extLst>
          </p:cNvPr>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7" name="Slide Number Placeholder 6">
            <a:extLst>
              <a:ext uri="{FF2B5EF4-FFF2-40B4-BE49-F238E27FC236}">
                <a16:creationId xmlns:a16="http://schemas.microsoft.com/office/drawing/2014/main" xmlns="" id="{6C6C2147-E1ED-4554-B9A0-FDF2FB672E78}"/>
              </a:ext>
            </a:extLst>
          </p:cNvPr>
          <p:cNvSpPr txBox="1">
            <a:spLocks noGrp="1"/>
          </p:cNvSpPr>
          <p:nvPr>
            <p:ph type="sldNum" sz="quarter" idx="8"/>
          </p:nvPr>
        </p:nvSpPr>
        <p:spPr>
          <a:xfrm>
            <a:off x="531815" y="4983086"/>
            <a:ext cx="779763" cy="365129"/>
          </a:xfrm>
        </p:spPr>
        <p:txBody>
          <a:bodyPr/>
          <a:lstStyle>
            <a:lvl1pPr>
              <a:defRPr/>
            </a:lvl1pPr>
          </a:lstStyle>
          <a:p>
            <a:pPr lvl="0"/>
            <a:fld id="{F077FBB6-B44E-499D-8A68-F8939EE9F064}" type="slidenum">
              <a:rPr/>
              <a:pPr lvl="0"/>
              <a:t>‹#›</a:t>
            </a:fld>
            <a:endParaRPr lang="en-US"/>
          </a:p>
        </p:txBody>
      </p:sp>
    </p:spTree>
    <p:extLst>
      <p:ext uri="{BB962C8B-B14F-4D97-AF65-F5344CB8AC3E}">
        <p14:creationId xmlns:p14="http://schemas.microsoft.com/office/powerpoint/2010/main" xmlns="" val="16342398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32FEFE-D550-478B-9016-21694AAF72C7}"/>
              </a:ext>
            </a:extLst>
          </p:cNvPr>
          <p:cNvSpPr txBox="1">
            <a:spLocks noGrp="1"/>
          </p:cNvSpPr>
          <p:nvPr>
            <p:ph type="title"/>
          </p:nvPr>
        </p:nvSpPr>
        <p:spPr>
          <a:xfrm>
            <a:off x="2849947" y="609603"/>
            <a:ext cx="8393926" cy="2895603"/>
          </a:xfrm>
        </p:spPr>
        <p:txBody>
          <a:bodyPr anchor="ctr"/>
          <a:lstStyle>
            <a:lvl1pPr>
              <a:defRPr sz="4800"/>
            </a:lvl1pPr>
          </a:lstStyle>
          <a:p>
            <a:pPr lvl="0"/>
            <a:r>
              <a:rPr lang="el-GR"/>
              <a:t>Κάντε κλικ για να επεξεργαστείτε τον τίτλο υποδείγματος</a:t>
            </a:r>
            <a:endParaRPr lang="en-US"/>
          </a:p>
        </p:txBody>
      </p:sp>
      <p:sp>
        <p:nvSpPr>
          <p:cNvPr id="3" name="Text Placeholder 9">
            <a:extLst>
              <a:ext uri="{FF2B5EF4-FFF2-40B4-BE49-F238E27FC236}">
                <a16:creationId xmlns:a16="http://schemas.microsoft.com/office/drawing/2014/main" xmlns="" id="{368E6641-9D03-43B9-BDA3-11362E3B29AC}"/>
              </a:ext>
            </a:extLst>
          </p:cNvPr>
          <p:cNvSpPr txBox="1">
            <a:spLocks noGrp="1"/>
          </p:cNvSpPr>
          <p:nvPr>
            <p:ph type="body" idx="4294967295"/>
          </p:nvPr>
        </p:nvSpPr>
        <p:spPr>
          <a:xfrm>
            <a:off x="2589215" y="4343400"/>
            <a:ext cx="8915400" cy="838203"/>
          </a:xfrm>
        </p:spPr>
        <p:txBody>
          <a:bodyPr anchor="b">
            <a:noAutofit/>
          </a:bodyPr>
          <a:lstStyle>
            <a:lvl1pPr marL="0" indent="0">
              <a:buNone/>
              <a:defRPr sz="2400">
                <a:solidFill>
                  <a:srgbClr val="E78712"/>
                </a:solidFill>
              </a:defRPr>
            </a:lvl1pPr>
          </a:lstStyle>
          <a:p>
            <a:pPr lvl="0"/>
            <a:r>
              <a:rPr lang="el-GR"/>
              <a:t>Στυλ κειμένου υποδείγματος</a:t>
            </a:r>
          </a:p>
        </p:txBody>
      </p:sp>
      <p:sp>
        <p:nvSpPr>
          <p:cNvPr id="4" name="Text Placeholder 3">
            <a:extLst>
              <a:ext uri="{FF2B5EF4-FFF2-40B4-BE49-F238E27FC236}">
                <a16:creationId xmlns:a16="http://schemas.microsoft.com/office/drawing/2014/main" xmlns="" id="{1801227A-2D2F-4876-B16E-F0A3E78EB3B3}"/>
              </a:ext>
            </a:extLst>
          </p:cNvPr>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el-GR"/>
              <a:t>Στυλ κειμένου υποδείγματος</a:t>
            </a:r>
          </a:p>
        </p:txBody>
      </p:sp>
      <p:sp>
        <p:nvSpPr>
          <p:cNvPr id="5" name="Date Placeholder 4">
            <a:extLst>
              <a:ext uri="{FF2B5EF4-FFF2-40B4-BE49-F238E27FC236}">
                <a16:creationId xmlns:a16="http://schemas.microsoft.com/office/drawing/2014/main" xmlns="" id="{F8E70FFD-5AE0-4F38-86A2-1D7E67239801}"/>
              </a:ext>
            </a:extLst>
          </p:cNvPr>
          <p:cNvSpPr txBox="1">
            <a:spLocks noGrp="1"/>
          </p:cNvSpPr>
          <p:nvPr>
            <p:ph type="dt" sz="half" idx="7"/>
          </p:nvPr>
        </p:nvSpPr>
        <p:spPr/>
        <p:txBody>
          <a:bodyPr/>
          <a:lstStyle>
            <a:lvl1pPr>
              <a:defRPr/>
            </a:lvl1pPr>
          </a:lstStyle>
          <a:p>
            <a:pPr lvl="0"/>
            <a:fld id="{A948FE6F-E9A6-4EDB-B061-8CE5FC09448E}" type="datetime1">
              <a:rPr lang="en-US"/>
              <a:pPr lvl="0"/>
              <a:t>5/13/2020</a:t>
            </a:fld>
            <a:endParaRPr lang="en-US"/>
          </a:p>
        </p:txBody>
      </p:sp>
      <p:sp>
        <p:nvSpPr>
          <p:cNvPr id="6" name="Footer Placeholder 5">
            <a:extLst>
              <a:ext uri="{FF2B5EF4-FFF2-40B4-BE49-F238E27FC236}">
                <a16:creationId xmlns:a16="http://schemas.microsoft.com/office/drawing/2014/main" xmlns="" id="{4BB3C623-8DC1-4F84-A015-90753C1E2A7A}"/>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xmlns="" id="{14799FCA-B3B2-4206-88FF-0B299A43F463}"/>
              </a:ext>
            </a:extLst>
          </p:cNvPr>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8" name="Slide Number Placeholder 6">
            <a:extLst>
              <a:ext uri="{FF2B5EF4-FFF2-40B4-BE49-F238E27FC236}">
                <a16:creationId xmlns:a16="http://schemas.microsoft.com/office/drawing/2014/main" xmlns="" id="{E62D522D-3D4D-4131-A907-BCF84BA3AFB4}"/>
              </a:ext>
            </a:extLst>
          </p:cNvPr>
          <p:cNvSpPr txBox="1">
            <a:spLocks noGrp="1"/>
          </p:cNvSpPr>
          <p:nvPr>
            <p:ph type="sldNum" sz="quarter" idx="8"/>
          </p:nvPr>
        </p:nvSpPr>
        <p:spPr>
          <a:xfrm>
            <a:off x="531815" y="4983086"/>
            <a:ext cx="779763" cy="365129"/>
          </a:xfrm>
        </p:spPr>
        <p:txBody>
          <a:bodyPr/>
          <a:lstStyle>
            <a:lvl1pPr>
              <a:defRPr/>
            </a:lvl1pPr>
          </a:lstStyle>
          <a:p>
            <a:pPr lvl="0"/>
            <a:fld id="{D91B9D13-5260-4354-A93F-750E894CC3FC}" type="slidenum">
              <a:rPr/>
              <a:pPr lvl="0"/>
              <a:t>‹#›</a:t>
            </a:fld>
            <a:endParaRPr lang="en-US"/>
          </a:p>
        </p:txBody>
      </p:sp>
      <p:sp>
        <p:nvSpPr>
          <p:cNvPr id="9" name="TextBox 16">
            <a:extLst>
              <a:ext uri="{FF2B5EF4-FFF2-40B4-BE49-F238E27FC236}">
                <a16:creationId xmlns:a16="http://schemas.microsoft.com/office/drawing/2014/main" xmlns="" id="{EA969467-1549-4288-B22E-38E079A14F3F}"/>
              </a:ext>
            </a:extLst>
          </p:cNvPr>
          <p:cNvSpPr txBox="1"/>
          <p:nvPr/>
        </p:nvSpPr>
        <p:spPr>
          <a:xfrm>
            <a:off x="2467654" y="648007"/>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E78712"/>
                </a:solidFill>
                <a:uFillTx/>
                <a:latin typeface="Arial"/>
              </a:rPr>
              <a:t>“</a:t>
            </a:r>
          </a:p>
        </p:txBody>
      </p:sp>
      <p:sp>
        <p:nvSpPr>
          <p:cNvPr id="10" name="TextBox 17">
            <a:extLst>
              <a:ext uri="{FF2B5EF4-FFF2-40B4-BE49-F238E27FC236}">
                <a16:creationId xmlns:a16="http://schemas.microsoft.com/office/drawing/2014/main" xmlns="" id="{6159C891-EC52-482A-B443-42612D3C9611}"/>
              </a:ext>
            </a:extLst>
          </p:cNvPr>
          <p:cNvSpPr txBox="1"/>
          <p:nvPr/>
        </p:nvSpPr>
        <p:spPr>
          <a:xfrm>
            <a:off x="11114852" y="2905304"/>
            <a:ext cx="609603" cy="584777"/>
          </a:xfrm>
          <a:prstGeom prst="rect">
            <a:avLst/>
          </a:prstGeom>
          <a:noFill/>
          <a:ln cap="rnd">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8000" b="0" i="0" u="none" strike="noStrike" kern="1200" cap="none" spc="0" baseline="0">
                <a:solidFill>
                  <a:srgbClr val="E78712"/>
                </a:solidFill>
                <a:uFillTx/>
                <a:latin typeface="Arial"/>
              </a:rPr>
              <a:t>”</a:t>
            </a:r>
          </a:p>
        </p:txBody>
      </p:sp>
    </p:spTree>
    <p:extLst>
      <p:ext uri="{BB962C8B-B14F-4D97-AF65-F5344CB8AC3E}">
        <p14:creationId xmlns:p14="http://schemas.microsoft.com/office/powerpoint/2010/main" xmlns="" val="41584360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97A229-3745-4F3B-84B5-4EC89BE5E773}"/>
              </a:ext>
            </a:extLst>
          </p:cNvPr>
          <p:cNvSpPr txBox="1">
            <a:spLocks noGrp="1"/>
          </p:cNvSpPr>
          <p:nvPr>
            <p:ph type="title"/>
          </p:nvPr>
        </p:nvSpPr>
        <p:spPr>
          <a:xfrm>
            <a:off x="2589215" y="627406"/>
            <a:ext cx="8915400" cy="2880021"/>
          </a:xfrm>
        </p:spPr>
        <p:txBody>
          <a:bodyPr anchor="ctr"/>
          <a:lstStyle>
            <a:lvl1pPr>
              <a:defRPr sz="4800"/>
            </a:lvl1pPr>
          </a:lstStyle>
          <a:p>
            <a:pPr lvl="0"/>
            <a:r>
              <a:rPr lang="el-GR"/>
              <a:t>Κάντε κλικ για να επεξεργαστείτε τον τίτλο υποδείγματος</a:t>
            </a:r>
            <a:endParaRPr lang="en-US"/>
          </a:p>
        </p:txBody>
      </p:sp>
      <p:sp>
        <p:nvSpPr>
          <p:cNvPr id="3" name="Text Placeholder 9">
            <a:extLst>
              <a:ext uri="{FF2B5EF4-FFF2-40B4-BE49-F238E27FC236}">
                <a16:creationId xmlns:a16="http://schemas.microsoft.com/office/drawing/2014/main" xmlns="" id="{1324DB49-7180-490E-A194-9D4CA8E39329}"/>
              </a:ext>
            </a:extLst>
          </p:cNvPr>
          <p:cNvSpPr txBox="1">
            <a:spLocks noGrp="1"/>
          </p:cNvSpPr>
          <p:nvPr>
            <p:ph type="body" idx="4294967295"/>
          </p:nvPr>
        </p:nvSpPr>
        <p:spPr>
          <a:xfrm>
            <a:off x="2589215" y="4343400"/>
            <a:ext cx="8915400" cy="838203"/>
          </a:xfrm>
        </p:spPr>
        <p:txBody>
          <a:bodyPr anchor="b">
            <a:noAutofit/>
          </a:bodyPr>
          <a:lstStyle>
            <a:lvl1pPr marL="0" indent="0">
              <a:buNone/>
              <a:defRPr sz="2400">
                <a:solidFill>
                  <a:srgbClr val="E78712"/>
                </a:solidFill>
              </a:defRPr>
            </a:lvl1pPr>
          </a:lstStyle>
          <a:p>
            <a:pPr lvl="0"/>
            <a:r>
              <a:rPr lang="el-GR"/>
              <a:t>Στυλ κειμένου υποδείγματος</a:t>
            </a:r>
          </a:p>
        </p:txBody>
      </p:sp>
      <p:sp>
        <p:nvSpPr>
          <p:cNvPr id="4" name="Text Placeholder 3">
            <a:extLst>
              <a:ext uri="{FF2B5EF4-FFF2-40B4-BE49-F238E27FC236}">
                <a16:creationId xmlns:a16="http://schemas.microsoft.com/office/drawing/2014/main" xmlns="" id="{4E5C0803-AF8A-4F53-A19B-DE665E670353}"/>
              </a:ext>
            </a:extLst>
          </p:cNvPr>
          <p:cNvSpPr txBox="1">
            <a:spLocks noGrp="1"/>
          </p:cNvSpPr>
          <p:nvPr>
            <p:ph type="body" idx="4294967295"/>
          </p:nvPr>
        </p:nvSpPr>
        <p:spPr>
          <a:xfrm>
            <a:off x="2589215" y="5181603"/>
            <a:ext cx="8915400" cy="729618"/>
          </a:xfrm>
        </p:spPr>
        <p:txBody>
          <a:bodyPr/>
          <a:lstStyle>
            <a:lvl1pPr marL="0" indent="0">
              <a:buNone/>
              <a:defRPr>
                <a:solidFill>
                  <a:srgbClr val="595959"/>
                </a:solidFill>
              </a:defRPr>
            </a:lvl1pPr>
          </a:lstStyle>
          <a:p>
            <a:pPr lvl="0"/>
            <a:r>
              <a:rPr lang="el-GR"/>
              <a:t>Στυλ κειμένου υποδείγματος</a:t>
            </a:r>
          </a:p>
        </p:txBody>
      </p:sp>
      <p:sp>
        <p:nvSpPr>
          <p:cNvPr id="5" name="Date Placeholder 4">
            <a:extLst>
              <a:ext uri="{FF2B5EF4-FFF2-40B4-BE49-F238E27FC236}">
                <a16:creationId xmlns:a16="http://schemas.microsoft.com/office/drawing/2014/main" xmlns="" id="{F406C0A9-5C4B-46F1-9C27-AFE3A9AA155E}"/>
              </a:ext>
            </a:extLst>
          </p:cNvPr>
          <p:cNvSpPr txBox="1">
            <a:spLocks noGrp="1"/>
          </p:cNvSpPr>
          <p:nvPr>
            <p:ph type="dt" sz="half" idx="7"/>
          </p:nvPr>
        </p:nvSpPr>
        <p:spPr/>
        <p:txBody>
          <a:bodyPr/>
          <a:lstStyle>
            <a:lvl1pPr>
              <a:defRPr/>
            </a:lvl1pPr>
          </a:lstStyle>
          <a:p>
            <a:pPr lvl="0"/>
            <a:fld id="{0C91436F-1AB2-49A0-A906-934EA35765EA}" type="datetime1">
              <a:rPr lang="en-US"/>
              <a:pPr lvl="0"/>
              <a:t>5/13/2020</a:t>
            </a:fld>
            <a:endParaRPr lang="en-US"/>
          </a:p>
        </p:txBody>
      </p:sp>
      <p:sp>
        <p:nvSpPr>
          <p:cNvPr id="6" name="Footer Placeholder 5">
            <a:extLst>
              <a:ext uri="{FF2B5EF4-FFF2-40B4-BE49-F238E27FC236}">
                <a16:creationId xmlns:a16="http://schemas.microsoft.com/office/drawing/2014/main" xmlns="" id="{9F37F824-2A04-460A-838D-DE44CC9CBBF4}"/>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xmlns="" id="{EB69FC56-1D45-4ED4-BA42-58095FE2C81C}"/>
              </a:ext>
            </a:extLst>
          </p:cNvPr>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8" name="Slide Number Placeholder 6">
            <a:extLst>
              <a:ext uri="{FF2B5EF4-FFF2-40B4-BE49-F238E27FC236}">
                <a16:creationId xmlns:a16="http://schemas.microsoft.com/office/drawing/2014/main" xmlns="" id="{E847265F-E195-4E81-9095-D28D64D60D1A}"/>
              </a:ext>
            </a:extLst>
          </p:cNvPr>
          <p:cNvSpPr txBox="1">
            <a:spLocks noGrp="1"/>
          </p:cNvSpPr>
          <p:nvPr>
            <p:ph type="sldNum" sz="quarter" idx="8"/>
          </p:nvPr>
        </p:nvSpPr>
        <p:spPr>
          <a:xfrm>
            <a:off x="531815" y="4983086"/>
            <a:ext cx="779763" cy="365129"/>
          </a:xfrm>
        </p:spPr>
        <p:txBody>
          <a:bodyPr/>
          <a:lstStyle>
            <a:lvl1pPr>
              <a:defRPr/>
            </a:lvl1pPr>
          </a:lstStyle>
          <a:p>
            <a:pPr lvl="0"/>
            <a:fld id="{ED7E7F8E-4F19-40F8-AA9B-5506EE731BD3}" type="slidenum">
              <a:rPr/>
              <a:pPr lvl="0"/>
              <a:t>‹#›</a:t>
            </a:fld>
            <a:endParaRPr lang="en-US"/>
          </a:p>
        </p:txBody>
      </p:sp>
    </p:spTree>
    <p:extLst>
      <p:ext uri="{BB962C8B-B14F-4D97-AF65-F5344CB8AC3E}">
        <p14:creationId xmlns:p14="http://schemas.microsoft.com/office/powerpoint/2010/main" xmlns="" val="1798796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B3EBB0-4096-4169-9006-42FA9A6324DA}"/>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Vertical Text Placeholder 2">
            <a:extLst>
              <a:ext uri="{FF2B5EF4-FFF2-40B4-BE49-F238E27FC236}">
                <a16:creationId xmlns:a16="http://schemas.microsoft.com/office/drawing/2014/main" xmlns="" id="{2FEC7D08-3205-4889-89A5-A7B91B5A9821}"/>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a:extLst>
              <a:ext uri="{FF2B5EF4-FFF2-40B4-BE49-F238E27FC236}">
                <a16:creationId xmlns:a16="http://schemas.microsoft.com/office/drawing/2014/main" xmlns="" id="{6E37D545-151F-4A65-B2FB-A19CD1A4FE6E}"/>
              </a:ext>
            </a:extLst>
          </p:cNvPr>
          <p:cNvSpPr txBox="1">
            <a:spLocks noGrp="1"/>
          </p:cNvSpPr>
          <p:nvPr>
            <p:ph type="dt" sz="half" idx="7"/>
          </p:nvPr>
        </p:nvSpPr>
        <p:spPr/>
        <p:txBody>
          <a:bodyPr/>
          <a:lstStyle>
            <a:lvl1pPr>
              <a:defRPr/>
            </a:lvl1pPr>
          </a:lstStyle>
          <a:p>
            <a:pPr lvl="0"/>
            <a:fld id="{9C9B2BCF-DFD2-4028-8606-FBE35AAA3DDA}" type="datetime1">
              <a:rPr lang="en-US"/>
              <a:pPr lvl="0"/>
              <a:t>5/13/2020</a:t>
            </a:fld>
            <a:endParaRPr lang="en-US"/>
          </a:p>
        </p:txBody>
      </p:sp>
      <p:sp>
        <p:nvSpPr>
          <p:cNvPr id="5" name="Footer Placeholder 4">
            <a:extLst>
              <a:ext uri="{FF2B5EF4-FFF2-40B4-BE49-F238E27FC236}">
                <a16:creationId xmlns:a16="http://schemas.microsoft.com/office/drawing/2014/main" xmlns="" id="{2B306445-19C8-431B-B4C8-2B7D1431ADA4}"/>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xmlns="" id="{F9294222-91B8-4220-99C4-F8AEB1379106}"/>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7" name="Slide Number Placeholder 5">
            <a:extLst>
              <a:ext uri="{FF2B5EF4-FFF2-40B4-BE49-F238E27FC236}">
                <a16:creationId xmlns:a16="http://schemas.microsoft.com/office/drawing/2014/main" xmlns="" id="{F1BBF708-6640-426D-9996-0D142A01208C}"/>
              </a:ext>
            </a:extLst>
          </p:cNvPr>
          <p:cNvSpPr txBox="1">
            <a:spLocks noGrp="1"/>
          </p:cNvSpPr>
          <p:nvPr>
            <p:ph type="sldNum" sz="quarter" idx="8"/>
          </p:nvPr>
        </p:nvSpPr>
        <p:spPr/>
        <p:txBody>
          <a:bodyPr/>
          <a:lstStyle>
            <a:lvl1pPr>
              <a:defRPr/>
            </a:lvl1pPr>
          </a:lstStyle>
          <a:p>
            <a:pPr lvl="0"/>
            <a:fld id="{35CE91D5-C5EA-4100-8426-419163E1D747}" type="slidenum">
              <a:rPr/>
              <a:pPr lvl="0"/>
              <a:t>‹#›</a:t>
            </a:fld>
            <a:endParaRPr lang="en-US"/>
          </a:p>
        </p:txBody>
      </p:sp>
    </p:spTree>
    <p:extLst>
      <p:ext uri="{BB962C8B-B14F-4D97-AF65-F5344CB8AC3E}">
        <p14:creationId xmlns:p14="http://schemas.microsoft.com/office/powerpoint/2010/main" xmlns="" val="669597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EA86110-E508-4207-9DA4-08E62BED56DE}"/>
              </a:ext>
            </a:extLst>
          </p:cNvPr>
          <p:cNvSpPr txBox="1">
            <a:spLocks noGrp="1"/>
          </p:cNvSpPr>
          <p:nvPr>
            <p:ph type="title" orient="vert"/>
          </p:nvPr>
        </p:nvSpPr>
        <p:spPr>
          <a:xfrm>
            <a:off x="9294811" y="627406"/>
            <a:ext cx="2207599" cy="5283814"/>
          </a:xfrm>
        </p:spPr>
        <p:txBody>
          <a:bodyPr vert="eaVert" anchor="ctr"/>
          <a:lstStyle>
            <a:lvl1pPr>
              <a:defRPr/>
            </a:lvl1pPr>
          </a:lstStyle>
          <a:p>
            <a:pPr lvl="0"/>
            <a:r>
              <a:rPr lang="el-GR"/>
              <a:t>Κάντε κλικ για να επεξεργαστείτε τον τίτλο υποδείγματος</a:t>
            </a:r>
            <a:endParaRPr lang="en-US"/>
          </a:p>
        </p:txBody>
      </p:sp>
      <p:sp>
        <p:nvSpPr>
          <p:cNvPr id="3" name="Vertical Text Placeholder 2">
            <a:extLst>
              <a:ext uri="{FF2B5EF4-FFF2-40B4-BE49-F238E27FC236}">
                <a16:creationId xmlns:a16="http://schemas.microsoft.com/office/drawing/2014/main" xmlns="" id="{DB5DEA00-FE3A-4360-BD45-AE511CC60015}"/>
              </a:ext>
            </a:extLst>
          </p:cNvPr>
          <p:cNvSpPr txBox="1">
            <a:spLocks noGrp="1"/>
          </p:cNvSpPr>
          <p:nvPr>
            <p:ph type="body" orient="vert" idx="1"/>
          </p:nvPr>
        </p:nvSpPr>
        <p:spPr>
          <a:xfrm>
            <a:off x="2589215" y="627406"/>
            <a:ext cx="6476996" cy="5283814"/>
          </a:xfrm>
        </p:spPr>
        <p:txBody>
          <a:bodyPr vert="eaVert"/>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a:extLst>
              <a:ext uri="{FF2B5EF4-FFF2-40B4-BE49-F238E27FC236}">
                <a16:creationId xmlns:a16="http://schemas.microsoft.com/office/drawing/2014/main" xmlns="" id="{8FE59D92-19B1-4D63-B0EE-2BBADCCE6D42}"/>
              </a:ext>
            </a:extLst>
          </p:cNvPr>
          <p:cNvSpPr txBox="1">
            <a:spLocks noGrp="1"/>
          </p:cNvSpPr>
          <p:nvPr>
            <p:ph type="dt" sz="half" idx="7"/>
          </p:nvPr>
        </p:nvSpPr>
        <p:spPr/>
        <p:txBody>
          <a:bodyPr/>
          <a:lstStyle>
            <a:lvl1pPr>
              <a:defRPr/>
            </a:lvl1pPr>
          </a:lstStyle>
          <a:p>
            <a:pPr lvl="0"/>
            <a:fld id="{2D958F1B-FD36-44A7-8875-65B842ACB3CE}" type="datetime1">
              <a:rPr lang="en-US"/>
              <a:pPr lvl="0"/>
              <a:t>5/13/2020</a:t>
            </a:fld>
            <a:endParaRPr lang="en-US"/>
          </a:p>
        </p:txBody>
      </p:sp>
      <p:sp>
        <p:nvSpPr>
          <p:cNvPr id="5" name="Footer Placeholder 4">
            <a:extLst>
              <a:ext uri="{FF2B5EF4-FFF2-40B4-BE49-F238E27FC236}">
                <a16:creationId xmlns:a16="http://schemas.microsoft.com/office/drawing/2014/main" xmlns="" id="{9705788C-9536-4DC9-ACB3-9D5DF1688D3D}"/>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xmlns="" id="{2CE62B13-E57A-47E9-83D6-8A96505C93B8}"/>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7" name="Slide Number Placeholder 5">
            <a:extLst>
              <a:ext uri="{FF2B5EF4-FFF2-40B4-BE49-F238E27FC236}">
                <a16:creationId xmlns:a16="http://schemas.microsoft.com/office/drawing/2014/main" xmlns="" id="{FE6F621B-DE4A-419D-9C17-919DE661620B}"/>
              </a:ext>
            </a:extLst>
          </p:cNvPr>
          <p:cNvSpPr txBox="1">
            <a:spLocks noGrp="1"/>
          </p:cNvSpPr>
          <p:nvPr>
            <p:ph type="sldNum" sz="quarter" idx="8"/>
          </p:nvPr>
        </p:nvSpPr>
        <p:spPr/>
        <p:txBody>
          <a:bodyPr/>
          <a:lstStyle>
            <a:lvl1pPr>
              <a:defRPr/>
            </a:lvl1pPr>
          </a:lstStyle>
          <a:p>
            <a:pPr lvl="0"/>
            <a:fld id="{0F0E563D-1298-4FA0-8920-D669D8C1A8C9}" type="slidenum">
              <a:rPr/>
              <a:pPr lvl="0"/>
              <a:t>‹#›</a:t>
            </a:fld>
            <a:endParaRPr lang="en-US"/>
          </a:p>
        </p:txBody>
      </p:sp>
    </p:spTree>
    <p:extLst>
      <p:ext uri="{BB962C8B-B14F-4D97-AF65-F5344CB8AC3E}">
        <p14:creationId xmlns:p14="http://schemas.microsoft.com/office/powerpoint/2010/main" xmlns="" val="1691403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0A1F66-B1DD-4BAD-B43B-648BF9839564}"/>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Content Placeholder 2">
            <a:extLst>
              <a:ext uri="{FF2B5EF4-FFF2-40B4-BE49-F238E27FC236}">
                <a16:creationId xmlns:a16="http://schemas.microsoft.com/office/drawing/2014/main" xmlns="" id="{74060752-6AEE-4E6D-B194-8455A0139398}"/>
              </a:ext>
            </a:extLst>
          </p:cNvPr>
          <p:cNvSpPr txBox="1">
            <a:spLocks noGrp="1"/>
          </p:cNvSpPr>
          <p:nvPr>
            <p:ph idx="1"/>
          </p:nvPr>
        </p:nvSpPr>
        <p:spPr>
          <a:xfrm>
            <a:off x="2589215" y="2133596"/>
            <a:ext cx="8915400" cy="3777624"/>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Date Placeholder 3">
            <a:extLst>
              <a:ext uri="{FF2B5EF4-FFF2-40B4-BE49-F238E27FC236}">
                <a16:creationId xmlns:a16="http://schemas.microsoft.com/office/drawing/2014/main" xmlns="" id="{361B285A-911F-41D3-B246-2DF717C2E6EC}"/>
              </a:ext>
            </a:extLst>
          </p:cNvPr>
          <p:cNvSpPr txBox="1">
            <a:spLocks noGrp="1"/>
          </p:cNvSpPr>
          <p:nvPr>
            <p:ph type="dt" sz="half" idx="7"/>
          </p:nvPr>
        </p:nvSpPr>
        <p:spPr/>
        <p:txBody>
          <a:bodyPr/>
          <a:lstStyle>
            <a:lvl1pPr>
              <a:defRPr/>
            </a:lvl1pPr>
          </a:lstStyle>
          <a:p>
            <a:pPr lvl="0"/>
            <a:fld id="{63A73C11-5780-45D4-AA37-98BB803062B7}" type="datetime1">
              <a:rPr lang="en-US"/>
              <a:pPr lvl="0"/>
              <a:t>5/13/2020</a:t>
            </a:fld>
            <a:endParaRPr lang="en-US"/>
          </a:p>
        </p:txBody>
      </p:sp>
      <p:sp>
        <p:nvSpPr>
          <p:cNvPr id="5" name="Footer Placeholder 4">
            <a:extLst>
              <a:ext uri="{FF2B5EF4-FFF2-40B4-BE49-F238E27FC236}">
                <a16:creationId xmlns:a16="http://schemas.microsoft.com/office/drawing/2014/main" xmlns="" id="{663DF702-107C-4C50-9F51-911922A02444}"/>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xmlns="" id="{2B4571B0-2CA8-4D8A-8E3F-243A59E14601}"/>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7" name="Slide Number Placeholder 5">
            <a:extLst>
              <a:ext uri="{FF2B5EF4-FFF2-40B4-BE49-F238E27FC236}">
                <a16:creationId xmlns:a16="http://schemas.microsoft.com/office/drawing/2014/main" xmlns="" id="{BA58C686-0FFA-4D6A-88BB-1FD6507AE12E}"/>
              </a:ext>
            </a:extLst>
          </p:cNvPr>
          <p:cNvSpPr txBox="1">
            <a:spLocks noGrp="1"/>
          </p:cNvSpPr>
          <p:nvPr>
            <p:ph type="sldNum" sz="quarter" idx="8"/>
          </p:nvPr>
        </p:nvSpPr>
        <p:spPr/>
        <p:txBody>
          <a:bodyPr/>
          <a:lstStyle>
            <a:lvl1pPr>
              <a:defRPr/>
            </a:lvl1pPr>
          </a:lstStyle>
          <a:p>
            <a:pPr lvl="0"/>
            <a:fld id="{D7AC5092-232B-41F4-9522-D96E95648946}" type="slidenum">
              <a:rPr/>
              <a:pPr lvl="0"/>
              <a:t>‹#›</a:t>
            </a:fld>
            <a:endParaRPr lang="en-US"/>
          </a:p>
        </p:txBody>
      </p:sp>
    </p:spTree>
    <p:extLst>
      <p:ext uri="{BB962C8B-B14F-4D97-AF65-F5344CB8AC3E}">
        <p14:creationId xmlns:p14="http://schemas.microsoft.com/office/powerpoint/2010/main" xmlns="" val="313400823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1E297C-9078-4C76-859E-738B3C4C35A5}"/>
              </a:ext>
            </a:extLst>
          </p:cNvPr>
          <p:cNvSpPr txBox="1">
            <a:spLocks noGrp="1"/>
          </p:cNvSpPr>
          <p:nvPr>
            <p:ph type="title"/>
          </p:nvPr>
        </p:nvSpPr>
        <p:spPr>
          <a:xfrm>
            <a:off x="2589215" y="2058753"/>
            <a:ext cx="8915400" cy="1468800"/>
          </a:xfrm>
        </p:spPr>
        <p:txBody>
          <a:bodyPr anchor="b"/>
          <a:lstStyle>
            <a:lvl1pPr>
              <a:defRPr sz="4000"/>
            </a:lvl1pPr>
          </a:lstStyle>
          <a:p>
            <a:pPr lvl="0"/>
            <a:r>
              <a:rPr lang="el-GR"/>
              <a:t>Κάντε κλικ για να επεξεργαστείτε τον τίτλο υποδείγματος</a:t>
            </a:r>
            <a:endParaRPr lang="en-US"/>
          </a:p>
        </p:txBody>
      </p:sp>
      <p:sp>
        <p:nvSpPr>
          <p:cNvPr id="3" name="Text Placeholder 2">
            <a:extLst>
              <a:ext uri="{FF2B5EF4-FFF2-40B4-BE49-F238E27FC236}">
                <a16:creationId xmlns:a16="http://schemas.microsoft.com/office/drawing/2014/main" xmlns="" id="{B6B1B1F4-3BDB-490F-8C27-406366009001}"/>
              </a:ext>
            </a:extLst>
          </p:cNvPr>
          <p:cNvSpPr txBox="1">
            <a:spLocks noGrp="1"/>
          </p:cNvSpPr>
          <p:nvPr>
            <p:ph type="body" idx="1"/>
          </p:nvPr>
        </p:nvSpPr>
        <p:spPr>
          <a:xfrm>
            <a:off x="2589215" y="3530132"/>
            <a:ext cx="8915400" cy="860395"/>
          </a:xfrm>
        </p:spPr>
        <p:txBody>
          <a:bodyPr/>
          <a:lstStyle>
            <a:lvl1pPr marL="0" indent="0">
              <a:buNone/>
              <a:defRPr sz="2000">
                <a:solidFill>
                  <a:srgbClr val="595959"/>
                </a:solidFill>
              </a:defRPr>
            </a:lvl1pPr>
          </a:lstStyle>
          <a:p>
            <a:pPr lvl="0"/>
            <a:r>
              <a:rPr lang="el-GR"/>
              <a:t>Στυλ κειμένου υποδείγματος</a:t>
            </a:r>
          </a:p>
        </p:txBody>
      </p:sp>
      <p:sp>
        <p:nvSpPr>
          <p:cNvPr id="4" name="Date Placeholder 3">
            <a:extLst>
              <a:ext uri="{FF2B5EF4-FFF2-40B4-BE49-F238E27FC236}">
                <a16:creationId xmlns:a16="http://schemas.microsoft.com/office/drawing/2014/main" xmlns="" id="{0445C466-4BC0-4956-95A0-F8C71AD86B06}"/>
              </a:ext>
            </a:extLst>
          </p:cNvPr>
          <p:cNvSpPr txBox="1">
            <a:spLocks noGrp="1"/>
          </p:cNvSpPr>
          <p:nvPr>
            <p:ph type="dt" sz="half" idx="7"/>
          </p:nvPr>
        </p:nvSpPr>
        <p:spPr/>
        <p:txBody>
          <a:bodyPr/>
          <a:lstStyle>
            <a:lvl1pPr>
              <a:defRPr/>
            </a:lvl1pPr>
          </a:lstStyle>
          <a:p>
            <a:pPr lvl="0"/>
            <a:fld id="{240F3ED9-F074-47BB-A1DC-120AAA29A3D5}" type="datetime1">
              <a:rPr lang="en-US"/>
              <a:pPr lvl="0"/>
              <a:t>5/13/2020</a:t>
            </a:fld>
            <a:endParaRPr lang="en-US"/>
          </a:p>
        </p:txBody>
      </p:sp>
      <p:sp>
        <p:nvSpPr>
          <p:cNvPr id="5" name="Footer Placeholder 4">
            <a:extLst>
              <a:ext uri="{FF2B5EF4-FFF2-40B4-BE49-F238E27FC236}">
                <a16:creationId xmlns:a16="http://schemas.microsoft.com/office/drawing/2014/main" xmlns="" id="{F3DE1867-7009-4843-8272-7AE2DA255DE1}"/>
              </a:ext>
            </a:extLst>
          </p:cNvPr>
          <p:cNvSpPr txBox="1">
            <a:spLocks noGrp="1"/>
          </p:cNvSpPr>
          <p:nvPr>
            <p:ph type="ftr" sz="quarter" idx="9"/>
          </p:nvPr>
        </p:nvSpPr>
        <p:spPr/>
        <p:txBody>
          <a:bodyPr/>
          <a:lstStyle>
            <a:lvl1pPr>
              <a:defRPr/>
            </a:lvl1pPr>
          </a:lstStyle>
          <a:p>
            <a:pPr lvl="0"/>
            <a:endParaRPr lang="en-US"/>
          </a:p>
        </p:txBody>
      </p:sp>
      <p:sp>
        <p:nvSpPr>
          <p:cNvPr id="6" name="Freeform 11">
            <a:extLst>
              <a:ext uri="{FF2B5EF4-FFF2-40B4-BE49-F238E27FC236}">
                <a16:creationId xmlns:a16="http://schemas.microsoft.com/office/drawing/2014/main" xmlns="" id="{60DE2D24-0479-48B3-AB04-84EFECD2D061}"/>
              </a:ext>
            </a:extLst>
          </p:cNvPr>
          <p:cNvSpPr/>
          <p:nvPr/>
        </p:nvSpPr>
        <p:spPr>
          <a:xfrm flipV="1">
            <a:off x="-4187" y="3178170"/>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7" name="Slide Number Placeholder 5">
            <a:extLst>
              <a:ext uri="{FF2B5EF4-FFF2-40B4-BE49-F238E27FC236}">
                <a16:creationId xmlns:a16="http://schemas.microsoft.com/office/drawing/2014/main" xmlns="" id="{C47D37A5-14C4-4BB8-96B2-6218F21C078A}"/>
              </a:ext>
            </a:extLst>
          </p:cNvPr>
          <p:cNvSpPr txBox="1">
            <a:spLocks noGrp="1"/>
          </p:cNvSpPr>
          <p:nvPr>
            <p:ph type="sldNum" sz="quarter" idx="8"/>
          </p:nvPr>
        </p:nvSpPr>
        <p:spPr>
          <a:xfrm>
            <a:off x="531815" y="3244135"/>
            <a:ext cx="779763" cy="365129"/>
          </a:xfrm>
        </p:spPr>
        <p:txBody>
          <a:bodyPr/>
          <a:lstStyle>
            <a:lvl1pPr>
              <a:defRPr/>
            </a:lvl1pPr>
          </a:lstStyle>
          <a:p>
            <a:pPr lvl="0"/>
            <a:fld id="{8D64D67C-2402-4A7A-A19B-A4861202F23E}" type="slidenum">
              <a:rPr/>
              <a:pPr lvl="0"/>
              <a:t>‹#›</a:t>
            </a:fld>
            <a:endParaRPr lang="en-US"/>
          </a:p>
        </p:txBody>
      </p:sp>
    </p:spTree>
    <p:extLst>
      <p:ext uri="{BB962C8B-B14F-4D97-AF65-F5344CB8AC3E}">
        <p14:creationId xmlns:p14="http://schemas.microsoft.com/office/powerpoint/2010/main" xmlns="" val="3664233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xmlns="" id="{4D82C3C9-DE33-4AB3-A0D7-F86288F38D53}"/>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Content Placeholder 2">
            <a:extLst>
              <a:ext uri="{FF2B5EF4-FFF2-40B4-BE49-F238E27FC236}">
                <a16:creationId xmlns:a16="http://schemas.microsoft.com/office/drawing/2014/main" xmlns="" id="{380DC4F1-5669-4241-92D4-ECCB12BEC20E}"/>
              </a:ext>
            </a:extLst>
          </p:cNvPr>
          <p:cNvSpPr txBox="1">
            <a:spLocks noGrp="1"/>
          </p:cNvSpPr>
          <p:nvPr>
            <p:ph idx="1"/>
          </p:nvPr>
        </p:nvSpPr>
        <p:spPr>
          <a:xfrm>
            <a:off x="2589215" y="2133596"/>
            <a:ext cx="4313864" cy="3777624"/>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Content Placeholder 3">
            <a:extLst>
              <a:ext uri="{FF2B5EF4-FFF2-40B4-BE49-F238E27FC236}">
                <a16:creationId xmlns:a16="http://schemas.microsoft.com/office/drawing/2014/main" xmlns="" id="{C5BA7284-EEFF-48D1-86B3-CB0B70A8BC02}"/>
              </a:ext>
            </a:extLst>
          </p:cNvPr>
          <p:cNvSpPr txBox="1">
            <a:spLocks noGrp="1"/>
          </p:cNvSpPr>
          <p:nvPr>
            <p:ph idx="2"/>
          </p:nvPr>
        </p:nvSpPr>
        <p:spPr>
          <a:xfrm>
            <a:off x="7190750" y="2126217"/>
            <a:ext cx="4313864" cy="3777624"/>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Date Placeholder 4">
            <a:extLst>
              <a:ext uri="{FF2B5EF4-FFF2-40B4-BE49-F238E27FC236}">
                <a16:creationId xmlns:a16="http://schemas.microsoft.com/office/drawing/2014/main" xmlns="" id="{FC1115DB-FF2F-426A-8D62-9EA2B75CF07B}"/>
              </a:ext>
            </a:extLst>
          </p:cNvPr>
          <p:cNvSpPr txBox="1">
            <a:spLocks noGrp="1"/>
          </p:cNvSpPr>
          <p:nvPr>
            <p:ph type="dt" sz="half" idx="7"/>
          </p:nvPr>
        </p:nvSpPr>
        <p:spPr/>
        <p:txBody>
          <a:bodyPr/>
          <a:lstStyle>
            <a:lvl1pPr>
              <a:defRPr/>
            </a:lvl1pPr>
          </a:lstStyle>
          <a:p>
            <a:pPr lvl="0"/>
            <a:fld id="{E3789972-0E7A-4904-9138-1056F51F323C}" type="datetime1">
              <a:rPr lang="en-US"/>
              <a:pPr lvl="0"/>
              <a:t>5/13/2020</a:t>
            </a:fld>
            <a:endParaRPr lang="en-US"/>
          </a:p>
        </p:txBody>
      </p:sp>
      <p:sp>
        <p:nvSpPr>
          <p:cNvPr id="6" name="Footer Placeholder 5">
            <a:extLst>
              <a:ext uri="{FF2B5EF4-FFF2-40B4-BE49-F238E27FC236}">
                <a16:creationId xmlns:a16="http://schemas.microsoft.com/office/drawing/2014/main" xmlns="" id="{04E8FD94-1995-4DB7-AA8D-4C7AB75503B0}"/>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xmlns="" id="{185CDA76-B792-4E09-A75E-BA1123671441}"/>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8" name="Slide Number Placeholder 5">
            <a:extLst>
              <a:ext uri="{FF2B5EF4-FFF2-40B4-BE49-F238E27FC236}">
                <a16:creationId xmlns:a16="http://schemas.microsoft.com/office/drawing/2014/main" xmlns="" id="{DC312F06-4A10-45D4-A0C8-DF045385157B}"/>
              </a:ext>
            </a:extLst>
          </p:cNvPr>
          <p:cNvSpPr txBox="1">
            <a:spLocks noGrp="1"/>
          </p:cNvSpPr>
          <p:nvPr>
            <p:ph type="sldNum" sz="quarter" idx="8"/>
          </p:nvPr>
        </p:nvSpPr>
        <p:spPr/>
        <p:txBody>
          <a:bodyPr/>
          <a:lstStyle>
            <a:lvl1pPr>
              <a:defRPr/>
            </a:lvl1pPr>
          </a:lstStyle>
          <a:p>
            <a:pPr lvl="0"/>
            <a:fld id="{107DBABC-E184-450F-9F4F-ADA69C721022}" type="slidenum">
              <a:rPr/>
              <a:pPr lvl="0"/>
              <a:t>‹#›</a:t>
            </a:fld>
            <a:endParaRPr lang="en-US"/>
          </a:p>
        </p:txBody>
      </p:sp>
    </p:spTree>
    <p:extLst>
      <p:ext uri="{BB962C8B-B14F-4D97-AF65-F5344CB8AC3E}">
        <p14:creationId xmlns:p14="http://schemas.microsoft.com/office/powerpoint/2010/main" xmlns="" val="2545169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3">
            <a:extLst>
              <a:ext uri="{FF2B5EF4-FFF2-40B4-BE49-F238E27FC236}">
                <a16:creationId xmlns:a16="http://schemas.microsoft.com/office/drawing/2014/main" xmlns="" id="{0B9F8A3B-491B-47CE-9852-676DC27C15F7}"/>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Text Placeholder 2">
            <a:extLst>
              <a:ext uri="{FF2B5EF4-FFF2-40B4-BE49-F238E27FC236}">
                <a16:creationId xmlns:a16="http://schemas.microsoft.com/office/drawing/2014/main" xmlns="" id="{F84C13C4-3521-4638-BAB1-98B240982C96}"/>
              </a:ext>
            </a:extLst>
          </p:cNvPr>
          <p:cNvSpPr txBox="1">
            <a:spLocks noGrp="1"/>
          </p:cNvSpPr>
          <p:nvPr>
            <p:ph type="body" idx="1"/>
          </p:nvPr>
        </p:nvSpPr>
        <p:spPr>
          <a:xfrm>
            <a:off x="2939375" y="1972699"/>
            <a:ext cx="3992727" cy="576264"/>
          </a:xfrm>
        </p:spPr>
        <p:txBody>
          <a:bodyPr anchor="b">
            <a:noAutofit/>
          </a:bodyPr>
          <a:lstStyle>
            <a:lvl1pPr marL="0" indent="0">
              <a:buNone/>
              <a:defRPr sz="2400"/>
            </a:lvl1pPr>
          </a:lstStyle>
          <a:p>
            <a:pPr lvl="0"/>
            <a:r>
              <a:rPr lang="el-GR"/>
              <a:t>Στυλ κειμένου υποδείγματος</a:t>
            </a:r>
          </a:p>
        </p:txBody>
      </p:sp>
      <p:sp>
        <p:nvSpPr>
          <p:cNvPr id="4" name="Content Placeholder 3">
            <a:extLst>
              <a:ext uri="{FF2B5EF4-FFF2-40B4-BE49-F238E27FC236}">
                <a16:creationId xmlns:a16="http://schemas.microsoft.com/office/drawing/2014/main" xmlns="" id="{58B5D43E-4D13-4FBD-BD81-16B631EEA193}"/>
              </a:ext>
            </a:extLst>
          </p:cNvPr>
          <p:cNvSpPr txBox="1">
            <a:spLocks noGrp="1"/>
          </p:cNvSpPr>
          <p:nvPr>
            <p:ph idx="2"/>
          </p:nvPr>
        </p:nvSpPr>
        <p:spPr>
          <a:xfrm>
            <a:off x="2589215" y="2548963"/>
            <a:ext cx="4342897" cy="3354055"/>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Text Placeholder 4">
            <a:extLst>
              <a:ext uri="{FF2B5EF4-FFF2-40B4-BE49-F238E27FC236}">
                <a16:creationId xmlns:a16="http://schemas.microsoft.com/office/drawing/2014/main" xmlns="" id="{DCCB1FA8-F32A-4ED2-93DA-516BDBC1DBAC}"/>
              </a:ext>
            </a:extLst>
          </p:cNvPr>
          <p:cNvSpPr txBox="1">
            <a:spLocks noGrp="1"/>
          </p:cNvSpPr>
          <p:nvPr>
            <p:ph type="body" idx="3"/>
          </p:nvPr>
        </p:nvSpPr>
        <p:spPr>
          <a:xfrm>
            <a:off x="7506629" y="1969471"/>
            <a:ext cx="3999000" cy="576264"/>
          </a:xfrm>
        </p:spPr>
        <p:txBody>
          <a:bodyPr anchor="b">
            <a:noAutofit/>
          </a:bodyPr>
          <a:lstStyle>
            <a:lvl1pPr marL="0" indent="0">
              <a:buNone/>
              <a:defRPr sz="2400"/>
            </a:lvl1pPr>
          </a:lstStyle>
          <a:p>
            <a:pPr lvl="0"/>
            <a:r>
              <a:rPr lang="el-GR"/>
              <a:t>Στυλ κειμένου υποδείγματος</a:t>
            </a:r>
          </a:p>
        </p:txBody>
      </p:sp>
      <p:sp>
        <p:nvSpPr>
          <p:cNvPr id="6" name="Content Placeholder 5">
            <a:extLst>
              <a:ext uri="{FF2B5EF4-FFF2-40B4-BE49-F238E27FC236}">
                <a16:creationId xmlns:a16="http://schemas.microsoft.com/office/drawing/2014/main" xmlns="" id="{463A58F0-9003-45EA-B1D6-F9E53D705DE8}"/>
              </a:ext>
            </a:extLst>
          </p:cNvPr>
          <p:cNvSpPr txBox="1">
            <a:spLocks noGrp="1"/>
          </p:cNvSpPr>
          <p:nvPr>
            <p:ph idx="4"/>
          </p:nvPr>
        </p:nvSpPr>
        <p:spPr>
          <a:xfrm>
            <a:off x="7166957" y="2545735"/>
            <a:ext cx="4338672" cy="3354055"/>
          </a:xfrm>
        </p:spPr>
        <p:txBody>
          <a:bodyP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Date Placeholder 6">
            <a:extLst>
              <a:ext uri="{FF2B5EF4-FFF2-40B4-BE49-F238E27FC236}">
                <a16:creationId xmlns:a16="http://schemas.microsoft.com/office/drawing/2014/main" xmlns="" id="{36B9E29F-9BA5-41B0-9000-E29604C0E8F9}"/>
              </a:ext>
            </a:extLst>
          </p:cNvPr>
          <p:cNvSpPr txBox="1">
            <a:spLocks noGrp="1"/>
          </p:cNvSpPr>
          <p:nvPr>
            <p:ph type="dt" sz="half" idx="7"/>
          </p:nvPr>
        </p:nvSpPr>
        <p:spPr/>
        <p:txBody>
          <a:bodyPr/>
          <a:lstStyle>
            <a:lvl1pPr>
              <a:defRPr/>
            </a:lvl1pPr>
          </a:lstStyle>
          <a:p>
            <a:pPr lvl="0"/>
            <a:fld id="{8EB46914-61E1-4CE8-A1E9-F31F6AB13EAC}" type="datetime1">
              <a:rPr lang="en-US"/>
              <a:pPr lvl="0"/>
              <a:t>5/13/2020</a:t>
            </a:fld>
            <a:endParaRPr lang="en-US"/>
          </a:p>
        </p:txBody>
      </p:sp>
      <p:sp>
        <p:nvSpPr>
          <p:cNvPr id="8" name="Footer Placeholder 7">
            <a:extLst>
              <a:ext uri="{FF2B5EF4-FFF2-40B4-BE49-F238E27FC236}">
                <a16:creationId xmlns:a16="http://schemas.microsoft.com/office/drawing/2014/main" xmlns="" id="{F4BEAAFF-4A08-463D-9513-76DAC0771930}"/>
              </a:ext>
            </a:extLst>
          </p:cNvPr>
          <p:cNvSpPr txBox="1">
            <a:spLocks noGrp="1"/>
          </p:cNvSpPr>
          <p:nvPr>
            <p:ph type="ftr" sz="quarter" idx="9"/>
          </p:nvPr>
        </p:nvSpPr>
        <p:spPr/>
        <p:txBody>
          <a:bodyPr/>
          <a:lstStyle>
            <a:lvl1pPr>
              <a:defRPr/>
            </a:lvl1pPr>
          </a:lstStyle>
          <a:p>
            <a:pPr lvl="0"/>
            <a:endParaRPr lang="en-US"/>
          </a:p>
        </p:txBody>
      </p:sp>
      <p:sp>
        <p:nvSpPr>
          <p:cNvPr id="9" name="Freeform 11">
            <a:extLst>
              <a:ext uri="{FF2B5EF4-FFF2-40B4-BE49-F238E27FC236}">
                <a16:creationId xmlns:a16="http://schemas.microsoft.com/office/drawing/2014/main" xmlns="" id="{0A531EF5-5F6F-4F13-AB46-3B1044DD634B}"/>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10" name="Slide Number Placeholder 5">
            <a:extLst>
              <a:ext uri="{FF2B5EF4-FFF2-40B4-BE49-F238E27FC236}">
                <a16:creationId xmlns:a16="http://schemas.microsoft.com/office/drawing/2014/main" xmlns="" id="{69459712-50F4-4550-9516-13FBF039D311}"/>
              </a:ext>
            </a:extLst>
          </p:cNvPr>
          <p:cNvSpPr txBox="1">
            <a:spLocks noGrp="1"/>
          </p:cNvSpPr>
          <p:nvPr>
            <p:ph type="sldNum" sz="quarter" idx="8"/>
          </p:nvPr>
        </p:nvSpPr>
        <p:spPr/>
        <p:txBody>
          <a:bodyPr/>
          <a:lstStyle>
            <a:lvl1pPr>
              <a:defRPr/>
            </a:lvl1pPr>
          </a:lstStyle>
          <a:p>
            <a:pPr lvl="0"/>
            <a:fld id="{C162239F-B76F-40C8-ABBF-C7470B524EBE}" type="slidenum">
              <a:rPr/>
              <a:pPr lvl="0"/>
              <a:t>‹#›</a:t>
            </a:fld>
            <a:endParaRPr lang="en-US"/>
          </a:p>
        </p:txBody>
      </p:sp>
    </p:spTree>
    <p:extLst>
      <p:ext uri="{BB962C8B-B14F-4D97-AF65-F5344CB8AC3E}">
        <p14:creationId xmlns:p14="http://schemas.microsoft.com/office/powerpoint/2010/main" xmlns="" val="2368783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F29004-1AA7-4356-8C32-FF86FA7B5987}"/>
              </a:ext>
            </a:extLst>
          </p:cNvPr>
          <p:cNvSpPr txBox="1">
            <a:spLocks noGrp="1"/>
          </p:cNvSpPr>
          <p:nvPr>
            <p:ph type="title"/>
          </p:nvPr>
        </p:nvSpPr>
        <p:spPr/>
        <p:txBody>
          <a:bodyPr/>
          <a:lstStyle>
            <a:lvl1pPr>
              <a:defRPr/>
            </a:lvl1pPr>
          </a:lstStyle>
          <a:p>
            <a:pPr lvl="0"/>
            <a:r>
              <a:rPr lang="el-GR"/>
              <a:t>Κάντε κλικ για να επεξεργαστείτε τον τίτλο υποδείγματος</a:t>
            </a:r>
            <a:endParaRPr lang="en-US"/>
          </a:p>
        </p:txBody>
      </p:sp>
      <p:sp>
        <p:nvSpPr>
          <p:cNvPr id="3" name="Date Placeholder 2">
            <a:extLst>
              <a:ext uri="{FF2B5EF4-FFF2-40B4-BE49-F238E27FC236}">
                <a16:creationId xmlns:a16="http://schemas.microsoft.com/office/drawing/2014/main" xmlns="" id="{5F223DB1-457A-4BAC-887D-A2AB599E9E67}"/>
              </a:ext>
            </a:extLst>
          </p:cNvPr>
          <p:cNvSpPr txBox="1">
            <a:spLocks noGrp="1"/>
          </p:cNvSpPr>
          <p:nvPr>
            <p:ph type="dt" sz="half" idx="7"/>
          </p:nvPr>
        </p:nvSpPr>
        <p:spPr/>
        <p:txBody>
          <a:bodyPr/>
          <a:lstStyle>
            <a:lvl1pPr>
              <a:defRPr/>
            </a:lvl1pPr>
          </a:lstStyle>
          <a:p>
            <a:pPr lvl="0"/>
            <a:fld id="{EACE4734-ACE6-449C-B5D5-BEE414658FC1}" type="datetime1">
              <a:rPr lang="en-US"/>
              <a:pPr lvl="0"/>
              <a:t>5/13/2020</a:t>
            </a:fld>
            <a:endParaRPr lang="en-US"/>
          </a:p>
        </p:txBody>
      </p:sp>
      <p:sp>
        <p:nvSpPr>
          <p:cNvPr id="4" name="Footer Placeholder 3">
            <a:extLst>
              <a:ext uri="{FF2B5EF4-FFF2-40B4-BE49-F238E27FC236}">
                <a16:creationId xmlns:a16="http://schemas.microsoft.com/office/drawing/2014/main" xmlns="" id="{981FAC5B-76F8-4385-B066-176F7FDBBD10}"/>
              </a:ext>
            </a:extLst>
          </p:cNvPr>
          <p:cNvSpPr txBox="1">
            <a:spLocks noGrp="1"/>
          </p:cNvSpPr>
          <p:nvPr>
            <p:ph type="ftr" sz="quarter" idx="9"/>
          </p:nvPr>
        </p:nvSpPr>
        <p:spPr/>
        <p:txBody>
          <a:bodyPr/>
          <a:lstStyle>
            <a:lvl1pPr>
              <a:defRPr/>
            </a:lvl1pPr>
          </a:lstStyle>
          <a:p>
            <a:pPr lvl="0"/>
            <a:endParaRPr lang="en-US"/>
          </a:p>
        </p:txBody>
      </p:sp>
      <p:sp>
        <p:nvSpPr>
          <p:cNvPr id="5" name="Freeform 11">
            <a:extLst>
              <a:ext uri="{FF2B5EF4-FFF2-40B4-BE49-F238E27FC236}">
                <a16:creationId xmlns:a16="http://schemas.microsoft.com/office/drawing/2014/main" xmlns="" id="{654D1293-43D7-4F0F-8CAD-BC9903150A2F}"/>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6" name="Slide Number Placeholder 4">
            <a:extLst>
              <a:ext uri="{FF2B5EF4-FFF2-40B4-BE49-F238E27FC236}">
                <a16:creationId xmlns:a16="http://schemas.microsoft.com/office/drawing/2014/main" xmlns="" id="{66B3FC6D-F8C3-4613-9858-611395334058}"/>
              </a:ext>
            </a:extLst>
          </p:cNvPr>
          <p:cNvSpPr txBox="1">
            <a:spLocks noGrp="1"/>
          </p:cNvSpPr>
          <p:nvPr>
            <p:ph type="sldNum" sz="quarter" idx="8"/>
          </p:nvPr>
        </p:nvSpPr>
        <p:spPr/>
        <p:txBody>
          <a:bodyPr/>
          <a:lstStyle>
            <a:lvl1pPr>
              <a:defRPr/>
            </a:lvl1pPr>
          </a:lstStyle>
          <a:p>
            <a:pPr lvl="0"/>
            <a:fld id="{C8C915B9-7AD4-4209-958F-C81E16C7A0FC}" type="slidenum">
              <a:rPr/>
              <a:pPr lvl="0"/>
              <a:t>‹#›</a:t>
            </a:fld>
            <a:endParaRPr lang="en-US"/>
          </a:p>
        </p:txBody>
      </p:sp>
    </p:spTree>
    <p:extLst>
      <p:ext uri="{BB962C8B-B14F-4D97-AF65-F5344CB8AC3E}">
        <p14:creationId xmlns:p14="http://schemas.microsoft.com/office/powerpoint/2010/main" xmlns="" val="1880612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87EFFBA-B3C8-44EC-8D51-646ADE6F8C43}"/>
              </a:ext>
            </a:extLst>
          </p:cNvPr>
          <p:cNvSpPr txBox="1">
            <a:spLocks noGrp="1"/>
          </p:cNvSpPr>
          <p:nvPr>
            <p:ph type="dt" sz="half" idx="7"/>
          </p:nvPr>
        </p:nvSpPr>
        <p:spPr/>
        <p:txBody>
          <a:bodyPr/>
          <a:lstStyle>
            <a:lvl1pPr>
              <a:defRPr/>
            </a:lvl1pPr>
          </a:lstStyle>
          <a:p>
            <a:pPr lvl="0"/>
            <a:fld id="{752DFD2D-97BB-4EB9-8CE1-84187F1E0EE6}" type="datetime1">
              <a:rPr lang="en-US"/>
              <a:pPr lvl="0"/>
              <a:t>5/13/2020</a:t>
            </a:fld>
            <a:endParaRPr lang="en-US"/>
          </a:p>
        </p:txBody>
      </p:sp>
      <p:sp>
        <p:nvSpPr>
          <p:cNvPr id="3" name="Footer Placeholder 2">
            <a:extLst>
              <a:ext uri="{FF2B5EF4-FFF2-40B4-BE49-F238E27FC236}">
                <a16:creationId xmlns:a16="http://schemas.microsoft.com/office/drawing/2014/main" xmlns="" id="{8B553502-5FFE-460D-B0D2-23F06AA33C19}"/>
              </a:ext>
            </a:extLst>
          </p:cNvPr>
          <p:cNvSpPr txBox="1">
            <a:spLocks noGrp="1"/>
          </p:cNvSpPr>
          <p:nvPr>
            <p:ph type="ftr" sz="quarter" idx="9"/>
          </p:nvPr>
        </p:nvSpPr>
        <p:spPr/>
        <p:txBody>
          <a:bodyPr/>
          <a:lstStyle>
            <a:lvl1pPr>
              <a:defRPr/>
            </a:lvl1pPr>
          </a:lstStyle>
          <a:p>
            <a:pPr lvl="0"/>
            <a:endParaRPr lang="en-US"/>
          </a:p>
        </p:txBody>
      </p:sp>
      <p:sp>
        <p:nvSpPr>
          <p:cNvPr id="4" name="Freeform 11">
            <a:extLst>
              <a:ext uri="{FF2B5EF4-FFF2-40B4-BE49-F238E27FC236}">
                <a16:creationId xmlns:a16="http://schemas.microsoft.com/office/drawing/2014/main" xmlns="" id="{B7FC839B-F75F-424F-9E7C-FCECD05FFBCA}"/>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5" name="Slide Number Placeholder 3">
            <a:extLst>
              <a:ext uri="{FF2B5EF4-FFF2-40B4-BE49-F238E27FC236}">
                <a16:creationId xmlns:a16="http://schemas.microsoft.com/office/drawing/2014/main" xmlns="" id="{2BB467D6-C446-495D-9F27-37F08466AC75}"/>
              </a:ext>
            </a:extLst>
          </p:cNvPr>
          <p:cNvSpPr txBox="1">
            <a:spLocks noGrp="1"/>
          </p:cNvSpPr>
          <p:nvPr>
            <p:ph type="sldNum" sz="quarter" idx="8"/>
          </p:nvPr>
        </p:nvSpPr>
        <p:spPr/>
        <p:txBody>
          <a:bodyPr/>
          <a:lstStyle>
            <a:lvl1pPr>
              <a:defRPr/>
            </a:lvl1pPr>
          </a:lstStyle>
          <a:p>
            <a:pPr lvl="0"/>
            <a:fld id="{1F80E0DF-8A8C-4E4B-A9CA-92341770D963}" type="slidenum">
              <a:rPr/>
              <a:pPr lvl="0"/>
              <a:t>‹#›</a:t>
            </a:fld>
            <a:endParaRPr lang="en-US"/>
          </a:p>
        </p:txBody>
      </p:sp>
    </p:spTree>
    <p:extLst>
      <p:ext uri="{BB962C8B-B14F-4D97-AF65-F5344CB8AC3E}">
        <p14:creationId xmlns:p14="http://schemas.microsoft.com/office/powerpoint/2010/main" xmlns="" val="485094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F9519B-0D1A-4FD7-A8E4-017602AFF185}"/>
              </a:ext>
            </a:extLst>
          </p:cNvPr>
          <p:cNvSpPr txBox="1">
            <a:spLocks noGrp="1"/>
          </p:cNvSpPr>
          <p:nvPr>
            <p:ph type="title"/>
          </p:nvPr>
        </p:nvSpPr>
        <p:spPr>
          <a:xfrm>
            <a:off x="2589215" y="446090"/>
            <a:ext cx="3505196" cy="976314"/>
          </a:xfrm>
        </p:spPr>
        <p:txBody>
          <a:bodyPr anchor="b"/>
          <a:lstStyle>
            <a:lvl1pPr>
              <a:defRPr sz="2000"/>
            </a:lvl1pPr>
          </a:lstStyle>
          <a:p>
            <a:pPr lvl="0"/>
            <a:r>
              <a:rPr lang="el-GR"/>
              <a:t>Κάντε κλικ για να επεξεργαστείτε τον τίτλο υποδείγματος</a:t>
            </a:r>
            <a:endParaRPr lang="en-US"/>
          </a:p>
        </p:txBody>
      </p:sp>
      <p:sp>
        <p:nvSpPr>
          <p:cNvPr id="3" name="Content Placeholder 2">
            <a:extLst>
              <a:ext uri="{FF2B5EF4-FFF2-40B4-BE49-F238E27FC236}">
                <a16:creationId xmlns:a16="http://schemas.microsoft.com/office/drawing/2014/main" xmlns="" id="{A7DBE66A-FCD5-40D2-8CD8-7B9168638D4F}"/>
              </a:ext>
            </a:extLst>
          </p:cNvPr>
          <p:cNvSpPr txBox="1">
            <a:spLocks noGrp="1"/>
          </p:cNvSpPr>
          <p:nvPr>
            <p:ph idx="1"/>
          </p:nvPr>
        </p:nvSpPr>
        <p:spPr>
          <a:xfrm>
            <a:off x="6323011" y="446090"/>
            <a:ext cx="5181603" cy="5414967"/>
          </a:xfrm>
        </p:spPr>
        <p:txBody>
          <a:bodyPr anchor="ctr"/>
          <a:lstStyle>
            <a:lvl1pPr>
              <a:defRPr/>
            </a:lvl1pPr>
            <a:lvl2pPr>
              <a:defRPr/>
            </a:lvl2pPr>
            <a:lvl3pPr>
              <a:defRPr/>
            </a:lvl3pPr>
            <a:lvl4pPr>
              <a:defRPr/>
            </a:lvl4pPr>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Text Placeholder 3">
            <a:extLst>
              <a:ext uri="{FF2B5EF4-FFF2-40B4-BE49-F238E27FC236}">
                <a16:creationId xmlns:a16="http://schemas.microsoft.com/office/drawing/2014/main" xmlns="" id="{298E9C7F-C4CC-4262-8F3E-D8BB56020E40}"/>
              </a:ext>
            </a:extLst>
          </p:cNvPr>
          <p:cNvSpPr txBox="1">
            <a:spLocks noGrp="1"/>
          </p:cNvSpPr>
          <p:nvPr>
            <p:ph type="body" idx="2"/>
          </p:nvPr>
        </p:nvSpPr>
        <p:spPr>
          <a:xfrm>
            <a:off x="2589215" y="1598608"/>
            <a:ext cx="3505196" cy="4262439"/>
          </a:xfrm>
        </p:spPr>
        <p:txBody>
          <a:bodyPr/>
          <a:lstStyle>
            <a:lvl1pPr marL="0" indent="0">
              <a:buNone/>
              <a:defRPr sz="1400"/>
            </a:lvl1pPr>
          </a:lstStyle>
          <a:p>
            <a:pPr lvl="0"/>
            <a:r>
              <a:rPr lang="el-GR"/>
              <a:t>Στυλ κειμένου υποδείγματος</a:t>
            </a:r>
          </a:p>
        </p:txBody>
      </p:sp>
      <p:sp>
        <p:nvSpPr>
          <p:cNvPr id="5" name="Date Placeholder 4">
            <a:extLst>
              <a:ext uri="{FF2B5EF4-FFF2-40B4-BE49-F238E27FC236}">
                <a16:creationId xmlns:a16="http://schemas.microsoft.com/office/drawing/2014/main" xmlns="" id="{718A1F7D-8C1F-4D37-AA97-4DF5BACA211C}"/>
              </a:ext>
            </a:extLst>
          </p:cNvPr>
          <p:cNvSpPr txBox="1">
            <a:spLocks noGrp="1"/>
          </p:cNvSpPr>
          <p:nvPr>
            <p:ph type="dt" sz="half" idx="7"/>
          </p:nvPr>
        </p:nvSpPr>
        <p:spPr/>
        <p:txBody>
          <a:bodyPr/>
          <a:lstStyle>
            <a:lvl1pPr>
              <a:defRPr/>
            </a:lvl1pPr>
          </a:lstStyle>
          <a:p>
            <a:pPr lvl="0"/>
            <a:fld id="{3C4FDF19-7E2A-4D85-BC41-8D4C38BCD1EF}" type="datetime1">
              <a:rPr lang="en-US"/>
              <a:pPr lvl="0"/>
              <a:t>5/13/2020</a:t>
            </a:fld>
            <a:endParaRPr lang="en-US"/>
          </a:p>
        </p:txBody>
      </p:sp>
      <p:sp>
        <p:nvSpPr>
          <p:cNvPr id="6" name="Footer Placeholder 5">
            <a:extLst>
              <a:ext uri="{FF2B5EF4-FFF2-40B4-BE49-F238E27FC236}">
                <a16:creationId xmlns:a16="http://schemas.microsoft.com/office/drawing/2014/main" xmlns="" id="{0553359E-B105-4569-8988-8F33E69D22BA}"/>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xmlns="" id="{8BBC8211-24AB-4685-975A-193D9CD67A3C}"/>
              </a:ext>
            </a:extLst>
          </p:cNvPr>
          <p:cNvSpPr/>
          <p:nvPr/>
        </p:nvSpPr>
        <p:spPr>
          <a:xfrm flipV="1">
            <a:off x="-4187" y="714375"/>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8" name="Slide Number Placeholder 6">
            <a:extLst>
              <a:ext uri="{FF2B5EF4-FFF2-40B4-BE49-F238E27FC236}">
                <a16:creationId xmlns:a16="http://schemas.microsoft.com/office/drawing/2014/main" xmlns="" id="{5A3552E0-1CDF-4443-8381-AF84DA136125}"/>
              </a:ext>
            </a:extLst>
          </p:cNvPr>
          <p:cNvSpPr txBox="1">
            <a:spLocks noGrp="1"/>
          </p:cNvSpPr>
          <p:nvPr>
            <p:ph type="sldNum" sz="quarter" idx="8"/>
          </p:nvPr>
        </p:nvSpPr>
        <p:spPr/>
        <p:txBody>
          <a:bodyPr/>
          <a:lstStyle>
            <a:lvl1pPr>
              <a:defRPr/>
            </a:lvl1pPr>
          </a:lstStyle>
          <a:p>
            <a:pPr lvl="0"/>
            <a:fld id="{DA2E2874-646C-4B2C-B3FD-81249299FD7E}" type="slidenum">
              <a:rPr/>
              <a:pPr lvl="0"/>
              <a:t>‹#›</a:t>
            </a:fld>
            <a:endParaRPr lang="en-US"/>
          </a:p>
        </p:txBody>
      </p:sp>
    </p:spTree>
    <p:extLst>
      <p:ext uri="{BB962C8B-B14F-4D97-AF65-F5344CB8AC3E}">
        <p14:creationId xmlns:p14="http://schemas.microsoft.com/office/powerpoint/2010/main" xmlns="" val="1185450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6E3E11-49BB-4BBD-BCCC-2C69E95911B9}"/>
              </a:ext>
            </a:extLst>
          </p:cNvPr>
          <p:cNvSpPr txBox="1">
            <a:spLocks noGrp="1"/>
          </p:cNvSpPr>
          <p:nvPr>
            <p:ph type="title"/>
          </p:nvPr>
        </p:nvSpPr>
        <p:spPr>
          <a:xfrm>
            <a:off x="2589215" y="4800600"/>
            <a:ext cx="8915400" cy="566735"/>
          </a:xfrm>
        </p:spPr>
        <p:txBody>
          <a:bodyPr anchor="b"/>
          <a:lstStyle>
            <a:lvl1pPr>
              <a:defRPr sz="2400"/>
            </a:lvl1pPr>
          </a:lstStyle>
          <a:p>
            <a:pPr lvl="0"/>
            <a:r>
              <a:rPr lang="el-GR"/>
              <a:t>Κάντε κλικ για να επεξεργαστείτε τον τίτλο υποδείγματος</a:t>
            </a:r>
            <a:endParaRPr lang="en-US"/>
          </a:p>
        </p:txBody>
      </p:sp>
      <p:sp>
        <p:nvSpPr>
          <p:cNvPr id="3" name="Picture Placeholder 2">
            <a:extLst>
              <a:ext uri="{FF2B5EF4-FFF2-40B4-BE49-F238E27FC236}">
                <a16:creationId xmlns:a16="http://schemas.microsoft.com/office/drawing/2014/main" xmlns="" id="{88DFC927-D689-46AA-A234-A2ACD4487D50}"/>
              </a:ext>
            </a:extLst>
          </p:cNvPr>
          <p:cNvSpPr txBox="1">
            <a:spLocks noGrp="1"/>
          </p:cNvSpPr>
          <p:nvPr>
            <p:ph type="pic" idx="1"/>
          </p:nvPr>
        </p:nvSpPr>
        <p:spPr>
          <a:xfrm>
            <a:off x="2589215" y="634968"/>
            <a:ext cx="8915400" cy="3854973"/>
          </a:xfrm>
        </p:spPr>
        <p:txBody>
          <a:bodyPr anchorCtr="1"/>
          <a:lstStyle>
            <a:lvl1pPr marL="0" indent="0" algn="ctr">
              <a:buNone/>
              <a:defRPr sz="1600"/>
            </a:lvl1pPr>
          </a:lstStyle>
          <a:p>
            <a:pPr lvl="0"/>
            <a:r>
              <a:rPr lang="el-GR"/>
              <a:t>Κάντε κλικ στο εικονίδιο για να προσθέσετε εικόνα</a:t>
            </a:r>
            <a:endParaRPr lang="en-US"/>
          </a:p>
        </p:txBody>
      </p:sp>
      <p:sp>
        <p:nvSpPr>
          <p:cNvPr id="4" name="Text Placeholder 3">
            <a:extLst>
              <a:ext uri="{FF2B5EF4-FFF2-40B4-BE49-F238E27FC236}">
                <a16:creationId xmlns:a16="http://schemas.microsoft.com/office/drawing/2014/main" xmlns="" id="{E6D26980-1A12-4893-BA7E-4C1FAD75A0D3}"/>
              </a:ext>
            </a:extLst>
          </p:cNvPr>
          <p:cNvSpPr txBox="1">
            <a:spLocks noGrp="1"/>
          </p:cNvSpPr>
          <p:nvPr>
            <p:ph type="body" idx="2"/>
          </p:nvPr>
        </p:nvSpPr>
        <p:spPr>
          <a:xfrm>
            <a:off x="2589215" y="5367335"/>
            <a:ext cx="8915400" cy="493711"/>
          </a:xfrm>
        </p:spPr>
        <p:txBody>
          <a:bodyPr/>
          <a:lstStyle>
            <a:lvl1pPr marL="0" indent="0">
              <a:buNone/>
              <a:defRPr sz="1200"/>
            </a:lvl1pPr>
          </a:lstStyle>
          <a:p>
            <a:pPr lvl="0"/>
            <a:r>
              <a:rPr lang="el-GR"/>
              <a:t>Στυλ κειμένου υποδείγματος</a:t>
            </a:r>
          </a:p>
        </p:txBody>
      </p:sp>
      <p:sp>
        <p:nvSpPr>
          <p:cNvPr id="5" name="Date Placeholder 4">
            <a:extLst>
              <a:ext uri="{FF2B5EF4-FFF2-40B4-BE49-F238E27FC236}">
                <a16:creationId xmlns:a16="http://schemas.microsoft.com/office/drawing/2014/main" xmlns="" id="{F30A222D-C39A-4F31-A8C4-AD8E03F6A05A}"/>
              </a:ext>
            </a:extLst>
          </p:cNvPr>
          <p:cNvSpPr txBox="1">
            <a:spLocks noGrp="1"/>
          </p:cNvSpPr>
          <p:nvPr>
            <p:ph type="dt" sz="half" idx="7"/>
          </p:nvPr>
        </p:nvSpPr>
        <p:spPr/>
        <p:txBody>
          <a:bodyPr/>
          <a:lstStyle>
            <a:lvl1pPr>
              <a:defRPr/>
            </a:lvl1pPr>
          </a:lstStyle>
          <a:p>
            <a:pPr lvl="0"/>
            <a:fld id="{8BA62F35-5A9B-4FA9-AE1E-98CB1C68F4B6}" type="datetime1">
              <a:rPr lang="en-US"/>
              <a:pPr lvl="0"/>
              <a:t>5/13/2020</a:t>
            </a:fld>
            <a:endParaRPr lang="en-US"/>
          </a:p>
        </p:txBody>
      </p:sp>
      <p:sp>
        <p:nvSpPr>
          <p:cNvPr id="6" name="Footer Placeholder 5">
            <a:extLst>
              <a:ext uri="{FF2B5EF4-FFF2-40B4-BE49-F238E27FC236}">
                <a16:creationId xmlns:a16="http://schemas.microsoft.com/office/drawing/2014/main" xmlns="" id="{C6CA515E-A963-496C-8379-394BDC134E7A}"/>
              </a:ext>
            </a:extLst>
          </p:cNvPr>
          <p:cNvSpPr txBox="1">
            <a:spLocks noGrp="1"/>
          </p:cNvSpPr>
          <p:nvPr>
            <p:ph type="ftr" sz="quarter" idx="9"/>
          </p:nvPr>
        </p:nvSpPr>
        <p:spPr/>
        <p:txBody>
          <a:bodyPr/>
          <a:lstStyle>
            <a:lvl1pPr>
              <a:defRPr/>
            </a:lvl1pPr>
          </a:lstStyle>
          <a:p>
            <a:pPr lvl="0"/>
            <a:endParaRPr lang="en-US"/>
          </a:p>
        </p:txBody>
      </p:sp>
      <p:sp>
        <p:nvSpPr>
          <p:cNvPr id="7" name="Freeform 11">
            <a:extLst>
              <a:ext uri="{FF2B5EF4-FFF2-40B4-BE49-F238E27FC236}">
                <a16:creationId xmlns:a16="http://schemas.microsoft.com/office/drawing/2014/main" xmlns="" id="{BF2C70C5-7CAF-41E4-917D-4CBB862E5458}"/>
              </a:ext>
            </a:extLst>
          </p:cNvPr>
          <p:cNvSpPr/>
          <p:nvPr/>
        </p:nvSpPr>
        <p:spPr>
          <a:xfrm flipV="1">
            <a:off x="-4187" y="4911727"/>
            <a:ext cx="1588523" cy="507299"/>
          </a:xfrm>
          <a:custGeom>
            <a:avLst/>
            <a:gdLst>
              <a:gd name="f0" fmla="val w"/>
              <a:gd name="f1" fmla="val h"/>
              <a:gd name="f2" fmla="val 0"/>
              <a:gd name="f3" fmla="val 9248"/>
              <a:gd name="f4" fmla="val 10000"/>
              <a:gd name="f5" fmla="val 4701"/>
              <a:gd name="f6" fmla="val 7915"/>
              <a:gd name="f7" fmla="val 188"/>
              <a:gd name="f8" fmla="val 7906"/>
              <a:gd name="f9" fmla="val 156"/>
              <a:gd name="f10" fmla="val 7895"/>
              <a:gd name="f11" fmla="val 126"/>
              <a:gd name="f12" fmla="val 7886"/>
              <a:gd name="f13" fmla="val 94"/>
              <a:gd name="f14" fmla="val 7859"/>
              <a:gd name="f15" fmla="val 7831"/>
              <a:gd name="f16" fmla="val 7803"/>
              <a:gd name="f17" fmla="val 7275"/>
              <a:gd name="f18" fmla="val 70"/>
              <a:gd name="f19" fmla="val 8"/>
              <a:gd name="f20" fmla="val 3380"/>
              <a:gd name="f21" fmla="val 17"/>
              <a:gd name="f22" fmla="val 6690"/>
              <a:gd name="f23" fmla="val 25"/>
              <a:gd name="f24" fmla="val 9966"/>
              <a:gd name="f25" fmla="val 9872"/>
              <a:gd name="f26" fmla="val 9778"/>
              <a:gd name="f27" fmla="val 5265"/>
              <a:gd name="f28" fmla="val 9303"/>
              <a:gd name="f29" fmla="val 5077"/>
              <a:gd name="f30" fmla="val 4889"/>
              <a:gd name="f31" fmla="*/ f0 1 9248"/>
              <a:gd name="f32" fmla="*/ f1 1 10000"/>
              <a:gd name="f33" fmla="val f2"/>
              <a:gd name="f34" fmla="val f3"/>
              <a:gd name="f35" fmla="val f4"/>
              <a:gd name="f36" fmla="+- f35 0 f33"/>
              <a:gd name="f37" fmla="+- f34 0 f33"/>
              <a:gd name="f38" fmla="*/ f37 1 9248"/>
              <a:gd name="f39" fmla="*/ f36 1 10000"/>
              <a:gd name="f40" fmla="*/ f33 1 f38"/>
              <a:gd name="f41" fmla="*/ f34 1 f38"/>
              <a:gd name="f42" fmla="*/ f33 1 f39"/>
              <a:gd name="f43" fmla="*/ f35 1 f39"/>
              <a:gd name="f44" fmla="*/ f40 f31 1"/>
              <a:gd name="f45" fmla="*/ f41 f31 1"/>
              <a:gd name="f46" fmla="*/ f43 f32 1"/>
              <a:gd name="f47" fmla="*/ f42 f32 1"/>
            </a:gdLst>
            <a:ahLst/>
            <a:cxnLst>
              <a:cxn ang="3cd4">
                <a:pos x="hc" y="t"/>
              </a:cxn>
              <a:cxn ang="0">
                <a:pos x="r" y="vc"/>
              </a:cxn>
              <a:cxn ang="cd4">
                <a:pos x="hc" y="b"/>
              </a:cxn>
              <a:cxn ang="cd2">
                <a:pos x="l" y="vc"/>
              </a:cxn>
            </a:cxnLst>
            <a:rect l="f44" t="f47" r="f45" b="f46"/>
            <a:pathLst>
              <a:path w="9248" h="10000">
                <a:moveTo>
                  <a:pt x="f3" y="f5"/>
                </a:moveTo>
                <a:lnTo>
                  <a:pt x="f6" y="f7"/>
                </a:lnTo>
                <a:cubicBezTo>
                  <a:pt x="f8" y="f9"/>
                  <a:pt x="f10" y="f11"/>
                  <a:pt x="f12" y="f13"/>
                </a:cubicBezTo>
                <a:cubicBezTo>
                  <a:pt x="f14" y="f2"/>
                  <a:pt x="f15" y="f2"/>
                  <a:pt x="f16" y="f2"/>
                </a:cubicBezTo>
                <a:lnTo>
                  <a:pt x="f17" y="f2"/>
                </a:lnTo>
                <a:lnTo>
                  <a:pt x="f2" y="f18"/>
                </a:lnTo>
                <a:cubicBezTo>
                  <a:pt x="f19" y="f20"/>
                  <a:pt x="f21" y="f22"/>
                  <a:pt x="f23" y="f4"/>
                </a:cubicBezTo>
                <a:lnTo>
                  <a:pt x="f17" y="f24"/>
                </a:lnTo>
                <a:lnTo>
                  <a:pt x="f16" y="f24"/>
                </a:lnTo>
                <a:cubicBezTo>
                  <a:pt x="f15" y="f24"/>
                  <a:pt x="f14" y="f25"/>
                  <a:pt x="f12" y="f25"/>
                </a:cubicBezTo>
                <a:cubicBezTo>
                  <a:pt x="f12" y="f26"/>
                  <a:pt x="f6" y="f26"/>
                  <a:pt x="f6" y="f26"/>
                </a:cubicBezTo>
                <a:lnTo>
                  <a:pt x="f3" y="f27"/>
                </a:lnTo>
                <a:cubicBezTo>
                  <a:pt x="f28" y="f29"/>
                  <a:pt x="f28" y="f30"/>
                  <a:pt x="f3" y="f5"/>
                </a:cubicBezTo>
                <a:close/>
              </a:path>
            </a:pathLst>
          </a:custGeom>
          <a:solidFill>
            <a:srgbClr val="E78712"/>
          </a:solidFill>
          <a:ln cap="rnd">
            <a:noFill/>
            <a:prstDash val="solid"/>
          </a:ln>
        </p:spPr>
        <p:txBody>
          <a:bodyPr lIns="0" tIns="0" rIns="0" bIns="0"/>
          <a:lstStyle/>
          <a:p>
            <a:endParaRPr lang="en-US"/>
          </a:p>
        </p:txBody>
      </p:sp>
      <p:sp>
        <p:nvSpPr>
          <p:cNvPr id="8" name="Slide Number Placeholder 6">
            <a:extLst>
              <a:ext uri="{FF2B5EF4-FFF2-40B4-BE49-F238E27FC236}">
                <a16:creationId xmlns:a16="http://schemas.microsoft.com/office/drawing/2014/main" xmlns="" id="{064A41FC-855D-44FC-A9AB-2C539F5EE38E}"/>
              </a:ext>
            </a:extLst>
          </p:cNvPr>
          <p:cNvSpPr txBox="1">
            <a:spLocks noGrp="1"/>
          </p:cNvSpPr>
          <p:nvPr>
            <p:ph type="sldNum" sz="quarter" idx="8"/>
          </p:nvPr>
        </p:nvSpPr>
        <p:spPr>
          <a:xfrm>
            <a:off x="531815" y="4983086"/>
            <a:ext cx="779763" cy="365129"/>
          </a:xfrm>
        </p:spPr>
        <p:txBody>
          <a:bodyPr/>
          <a:lstStyle>
            <a:lvl1pPr>
              <a:defRPr/>
            </a:lvl1pPr>
          </a:lstStyle>
          <a:p>
            <a:pPr lvl="0"/>
            <a:fld id="{B686B955-312E-4D05-9C42-6D80982755A8}" type="slidenum">
              <a:rPr/>
              <a:pPr lvl="0"/>
              <a:t>‹#›</a:t>
            </a:fld>
            <a:endParaRPr lang="en-US"/>
          </a:p>
        </p:txBody>
      </p:sp>
    </p:spTree>
    <p:extLst>
      <p:ext uri="{BB962C8B-B14F-4D97-AF65-F5344CB8AC3E}">
        <p14:creationId xmlns:p14="http://schemas.microsoft.com/office/powerpoint/2010/main" xmlns="" val="466441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E8E5C4"/>
            </a:gs>
          </a:gsLst>
          <a:path path="circle">
            <a:fillToRect l="50000" t="50000" r="50000" b="50000"/>
          </a:path>
        </a:gradFill>
        <a:effectLst/>
      </p:bgPr>
    </p:bg>
    <p:spTree>
      <p:nvGrpSpPr>
        <p:cNvPr id="1" name=""/>
        <p:cNvGrpSpPr/>
        <p:nvPr/>
      </p:nvGrpSpPr>
      <p:grpSpPr>
        <a:xfrm>
          <a:off x="0" y="0"/>
          <a:ext cx="0" cy="0"/>
          <a:chOff x="0" y="0"/>
          <a:chExt cx="0" cy="0"/>
        </a:xfrm>
      </p:grpSpPr>
      <p:grpSp>
        <p:nvGrpSpPr>
          <p:cNvPr id="2" name="Group 22">
            <a:extLst>
              <a:ext uri="{FF2B5EF4-FFF2-40B4-BE49-F238E27FC236}">
                <a16:creationId xmlns:a16="http://schemas.microsoft.com/office/drawing/2014/main" xmlns="" id="{81FF3E9B-92DE-4D26-B2D0-C351714EE2D5}"/>
              </a:ext>
            </a:extLst>
          </p:cNvPr>
          <p:cNvGrpSpPr/>
          <p:nvPr/>
        </p:nvGrpSpPr>
        <p:grpSpPr>
          <a:xfrm>
            <a:off x="0" y="228600"/>
            <a:ext cx="2851510" cy="6638634"/>
            <a:chOff x="0" y="228600"/>
            <a:chExt cx="2851510" cy="6638634"/>
          </a:xfrm>
        </p:grpSpPr>
        <p:sp>
          <p:nvSpPr>
            <p:cNvPr id="3" name="Freeform 11">
              <a:extLst>
                <a:ext uri="{FF2B5EF4-FFF2-40B4-BE49-F238E27FC236}">
                  <a16:creationId xmlns:a16="http://schemas.microsoft.com/office/drawing/2014/main" xmlns="" id="{26661065-AA86-4FE1-AD3F-4FAA2DF9E65D}"/>
                </a:ext>
              </a:extLst>
            </p:cNvPr>
            <p:cNvSpPr/>
            <p:nvPr/>
          </p:nvSpPr>
          <p:spPr>
            <a:xfrm>
              <a:off x="0" y="2575041"/>
              <a:ext cx="100638" cy="626217"/>
            </a:xfrm>
            <a:custGeom>
              <a:avLst/>
              <a:gdLst>
                <a:gd name="f0" fmla="val w"/>
                <a:gd name="f1" fmla="val h"/>
                <a:gd name="f2" fmla="val 0"/>
                <a:gd name="f3" fmla="val 22"/>
                <a:gd name="f4" fmla="val 136"/>
                <a:gd name="f5" fmla="val 20"/>
                <a:gd name="f6" fmla="val 117"/>
                <a:gd name="f7" fmla="val 19"/>
                <a:gd name="f8" fmla="val 99"/>
                <a:gd name="f9" fmla="val 17"/>
                <a:gd name="f10" fmla="val 80"/>
                <a:gd name="f11" fmla="val 11"/>
                <a:gd name="f12" fmla="val 54"/>
                <a:gd name="f13" fmla="val 6"/>
                <a:gd name="f14" fmla="val 27"/>
                <a:gd name="f15" fmla="val 35"/>
                <a:gd name="f16" fmla="val 64"/>
                <a:gd name="f17" fmla="val 13"/>
                <a:gd name="f18" fmla="val 94"/>
                <a:gd name="f19" fmla="val 124"/>
                <a:gd name="f20" fmla="val 128"/>
                <a:gd name="f21" fmla="val 21"/>
                <a:gd name="f22" fmla="val 132"/>
                <a:gd name="f23" fmla="*/ f0 1 22"/>
                <a:gd name="f24" fmla="*/ f1 1 136"/>
                <a:gd name="f25" fmla="val f2"/>
                <a:gd name="f26" fmla="val f3"/>
                <a:gd name="f27" fmla="val f4"/>
                <a:gd name="f28" fmla="+- f27 0 f25"/>
                <a:gd name="f29" fmla="+- f26 0 f25"/>
                <a:gd name="f30" fmla="*/ f29 1 22"/>
                <a:gd name="f31" fmla="*/ f28 1 136"/>
                <a:gd name="f32" fmla="*/ 0 1 f30"/>
                <a:gd name="f33" fmla="*/ f26 1 f30"/>
                <a:gd name="f34" fmla="*/ 0 1 f31"/>
                <a:gd name="f35" fmla="*/ f27 1 f31"/>
                <a:gd name="f36" fmla="*/ f32 f23 1"/>
                <a:gd name="f37" fmla="*/ f33 f23 1"/>
                <a:gd name="f38" fmla="*/ f35 f24 1"/>
                <a:gd name="f39" fmla="*/ f34 f24 1"/>
              </a:gdLst>
              <a:ahLst/>
              <a:cxnLst>
                <a:cxn ang="3cd4">
                  <a:pos x="hc" y="t"/>
                </a:cxn>
                <a:cxn ang="0">
                  <a:pos x="r" y="vc"/>
                </a:cxn>
                <a:cxn ang="cd4">
                  <a:pos x="hc" y="b"/>
                </a:cxn>
                <a:cxn ang="cd2">
                  <a:pos x="l" y="vc"/>
                </a:cxn>
              </a:cxnLst>
              <a:rect l="f36" t="f39" r="f37" b="f38"/>
              <a:pathLst>
                <a:path w="22" h="136">
                  <a:moveTo>
                    <a:pt x="f3" y="f4"/>
                  </a:moveTo>
                  <a:cubicBezTo>
                    <a:pt x="f5" y="f6"/>
                    <a:pt x="f7" y="f8"/>
                    <a:pt x="f9" y="f10"/>
                  </a:cubicBezTo>
                  <a:cubicBezTo>
                    <a:pt x="f11" y="f12"/>
                    <a:pt x="f13" y="f14"/>
                    <a:pt x="f2" y="f2"/>
                  </a:cubicBezTo>
                  <a:cubicBezTo>
                    <a:pt x="f2" y="f15"/>
                    <a:pt x="f2" y="f15"/>
                    <a:pt x="f2" y="f15"/>
                  </a:cubicBezTo>
                  <a:cubicBezTo>
                    <a:pt x="f13" y="f16"/>
                    <a:pt x="f17" y="f18"/>
                    <a:pt x="f5" y="f19"/>
                  </a:cubicBezTo>
                  <a:cubicBezTo>
                    <a:pt x="f5" y="f20"/>
                    <a:pt x="f21" y="f22"/>
                    <a:pt x="f3" y="f4"/>
                  </a:cubicBezTo>
                  <a:close/>
                </a:path>
              </a:pathLst>
            </a:custGeom>
            <a:solidFill>
              <a:srgbClr val="647252">
                <a:alpha val="20000"/>
              </a:srgbClr>
            </a:solidFill>
            <a:ln cap="rnd">
              <a:noFill/>
              <a:prstDash val="solid"/>
            </a:ln>
          </p:spPr>
          <p:txBody>
            <a:bodyPr lIns="0" tIns="0" rIns="0" bIns="0"/>
            <a:lstStyle/>
            <a:p>
              <a:endParaRPr lang="en-US"/>
            </a:p>
          </p:txBody>
        </p:sp>
        <p:sp>
          <p:nvSpPr>
            <p:cNvPr id="4" name="Freeform 12">
              <a:extLst>
                <a:ext uri="{FF2B5EF4-FFF2-40B4-BE49-F238E27FC236}">
                  <a16:creationId xmlns:a16="http://schemas.microsoft.com/office/drawing/2014/main" xmlns="" id="{4D310FD9-8C57-47B9-B0F6-493EBBAA9950}"/>
                </a:ext>
              </a:extLst>
            </p:cNvPr>
            <p:cNvSpPr/>
            <p:nvPr/>
          </p:nvSpPr>
          <p:spPr>
            <a:xfrm>
              <a:off x="128601" y="3156527"/>
              <a:ext cx="646718" cy="2322219"/>
            </a:xfrm>
            <a:custGeom>
              <a:avLst/>
              <a:gdLst>
                <a:gd name="f0" fmla="val w"/>
                <a:gd name="f1" fmla="val h"/>
                <a:gd name="f2" fmla="val 0"/>
                <a:gd name="f3" fmla="val 140"/>
                <a:gd name="f4" fmla="val 504"/>
                <a:gd name="f5" fmla="val 86"/>
                <a:gd name="f6" fmla="val 350"/>
                <a:gd name="f7" fmla="val 103"/>
                <a:gd name="f8" fmla="val 402"/>
                <a:gd name="f9" fmla="val 120"/>
                <a:gd name="f10" fmla="val 453"/>
                <a:gd name="f11" fmla="val 139"/>
                <a:gd name="f12" fmla="val 495"/>
                <a:gd name="f13" fmla="val 487"/>
                <a:gd name="f14" fmla="val 478"/>
                <a:gd name="f15" fmla="val 124"/>
                <a:gd name="f16" fmla="val 435"/>
                <a:gd name="f17" fmla="val 109"/>
                <a:gd name="f18" fmla="val 391"/>
                <a:gd name="f19" fmla="val 95"/>
                <a:gd name="f20" fmla="val 347"/>
                <a:gd name="f21" fmla="val 58"/>
                <a:gd name="f22" fmla="val 233"/>
                <a:gd name="f23" fmla="val 27"/>
                <a:gd name="f24" fmla="val 117"/>
                <a:gd name="f25" fmla="val 2"/>
                <a:gd name="f26" fmla="val 20"/>
                <a:gd name="f27" fmla="val 4"/>
                <a:gd name="f28" fmla="val 41"/>
                <a:gd name="f29" fmla="val 6"/>
                <a:gd name="f30" fmla="val 61"/>
                <a:gd name="f31" fmla="val 30"/>
                <a:gd name="f32" fmla="val 158"/>
                <a:gd name="f33" fmla="val 56"/>
                <a:gd name="f34" fmla="val 255"/>
                <a:gd name="f35" fmla="*/ f0 1 140"/>
                <a:gd name="f36" fmla="*/ f1 1 504"/>
                <a:gd name="f37" fmla="val f2"/>
                <a:gd name="f38" fmla="val f3"/>
                <a:gd name="f39" fmla="val f4"/>
                <a:gd name="f40" fmla="+- f39 0 f37"/>
                <a:gd name="f41" fmla="+- f38 0 f37"/>
                <a:gd name="f42" fmla="*/ f41 1 140"/>
                <a:gd name="f43" fmla="*/ f40 1 504"/>
                <a:gd name="f44" fmla="*/ 0 1 f42"/>
                <a:gd name="f45" fmla="*/ f38 1 f42"/>
                <a:gd name="f46" fmla="*/ 0 1 f43"/>
                <a:gd name="f47" fmla="*/ f39 1 f43"/>
                <a:gd name="f48" fmla="*/ f44 f35 1"/>
                <a:gd name="f49" fmla="*/ f45 f35 1"/>
                <a:gd name="f50" fmla="*/ f47 f36 1"/>
                <a:gd name="f51" fmla="*/ f46 f36 1"/>
              </a:gdLst>
              <a:ahLst/>
              <a:cxnLst>
                <a:cxn ang="3cd4">
                  <a:pos x="hc" y="t"/>
                </a:cxn>
                <a:cxn ang="0">
                  <a:pos x="r" y="vc"/>
                </a:cxn>
                <a:cxn ang="cd4">
                  <a:pos x="hc" y="b"/>
                </a:cxn>
                <a:cxn ang="cd2">
                  <a:pos x="l" y="vc"/>
                </a:cxn>
              </a:cxnLst>
              <a:rect l="f48" t="f51" r="f49" b="f50"/>
              <a:pathLst>
                <a:path w="140" h="504">
                  <a:moveTo>
                    <a:pt x="f5" y="f6"/>
                  </a:moveTo>
                  <a:cubicBezTo>
                    <a:pt x="f7" y="f8"/>
                    <a:pt x="f9" y="f10"/>
                    <a:pt x="f11" y="f4"/>
                  </a:cubicBezTo>
                  <a:cubicBezTo>
                    <a:pt x="f11" y="f12"/>
                    <a:pt x="f11" y="f13"/>
                    <a:pt x="f3" y="f14"/>
                  </a:cubicBezTo>
                  <a:cubicBezTo>
                    <a:pt x="f15" y="f16"/>
                    <a:pt x="f17" y="f18"/>
                    <a:pt x="f19" y="f20"/>
                  </a:cubicBezTo>
                  <a:cubicBezTo>
                    <a:pt x="f21" y="f22"/>
                    <a:pt x="f23" y="f24"/>
                    <a:pt x="f2" y="f2"/>
                  </a:cubicBezTo>
                  <a:cubicBezTo>
                    <a:pt x="f25" y="f26"/>
                    <a:pt x="f27" y="f28"/>
                    <a:pt x="f29" y="f30"/>
                  </a:cubicBezTo>
                  <a:cubicBezTo>
                    <a:pt x="f31" y="f32"/>
                    <a:pt x="f33" y="f34"/>
                    <a:pt x="f5" y="f6"/>
                  </a:cubicBezTo>
                  <a:close/>
                </a:path>
              </a:pathLst>
            </a:custGeom>
            <a:solidFill>
              <a:srgbClr val="647252">
                <a:alpha val="20000"/>
              </a:srgbClr>
            </a:solidFill>
            <a:ln cap="rnd">
              <a:noFill/>
              <a:prstDash val="solid"/>
            </a:ln>
          </p:spPr>
          <p:txBody>
            <a:bodyPr lIns="0" tIns="0" rIns="0" bIns="0"/>
            <a:lstStyle/>
            <a:p>
              <a:endParaRPr lang="en-US"/>
            </a:p>
          </p:txBody>
        </p:sp>
        <p:sp>
          <p:nvSpPr>
            <p:cNvPr id="5" name="Freeform 13">
              <a:extLst>
                <a:ext uri="{FF2B5EF4-FFF2-40B4-BE49-F238E27FC236}">
                  <a16:creationId xmlns:a16="http://schemas.microsoft.com/office/drawing/2014/main" xmlns="" id="{B09B9124-5C58-4B4D-95EB-1E1391F88008}"/>
                </a:ext>
              </a:extLst>
            </p:cNvPr>
            <p:cNvSpPr/>
            <p:nvPr/>
          </p:nvSpPr>
          <p:spPr>
            <a:xfrm>
              <a:off x="806994" y="5447062"/>
              <a:ext cx="609438" cy="1420163"/>
            </a:xfrm>
            <a:custGeom>
              <a:avLst/>
              <a:gdLst>
                <a:gd name="f0" fmla="val w"/>
                <a:gd name="f1" fmla="val h"/>
                <a:gd name="f2" fmla="val 0"/>
                <a:gd name="f3" fmla="val 132"/>
                <a:gd name="f4" fmla="val 308"/>
                <a:gd name="f5" fmla="val 8"/>
                <a:gd name="f6" fmla="val 22"/>
                <a:gd name="f7" fmla="val 5"/>
                <a:gd name="f8" fmla="val 15"/>
                <a:gd name="f9" fmla="val 2"/>
                <a:gd name="f10" fmla="val 10"/>
                <a:gd name="f11" fmla="val 19"/>
                <a:gd name="f12" fmla="val 29"/>
                <a:gd name="f13" fmla="val 21"/>
                <a:gd name="f14" fmla="val 85"/>
                <a:gd name="f15" fmla="val 44"/>
                <a:gd name="f16" fmla="val 140"/>
                <a:gd name="f17" fmla="val 68"/>
                <a:gd name="f18" fmla="val 194"/>
                <a:gd name="f19" fmla="val 232"/>
                <a:gd name="f20" fmla="val 104"/>
                <a:gd name="f21" fmla="val 270"/>
                <a:gd name="f22" fmla="val 123"/>
                <a:gd name="f23" fmla="val 113"/>
                <a:gd name="f24" fmla="val 269"/>
                <a:gd name="f25" fmla="val 94"/>
                <a:gd name="f26" fmla="val 230"/>
                <a:gd name="f27" fmla="val 77"/>
                <a:gd name="f28" fmla="val 190"/>
                <a:gd name="f29" fmla="val 52"/>
                <a:gd name="f30" fmla="val 135"/>
                <a:gd name="f31" fmla="val 79"/>
                <a:gd name="f32" fmla="*/ f0 1 132"/>
                <a:gd name="f33" fmla="*/ f1 1 308"/>
                <a:gd name="f34" fmla="val f2"/>
                <a:gd name="f35" fmla="val f3"/>
                <a:gd name="f36" fmla="val f4"/>
                <a:gd name="f37" fmla="+- f36 0 f34"/>
                <a:gd name="f38" fmla="+- f35 0 f34"/>
                <a:gd name="f39" fmla="*/ f38 1 132"/>
                <a:gd name="f40" fmla="*/ f37 1 308"/>
                <a:gd name="f41" fmla="*/ 0 1 f39"/>
                <a:gd name="f42" fmla="*/ f35 1 f39"/>
                <a:gd name="f43" fmla="*/ 0 1 f40"/>
                <a:gd name="f44" fmla="*/ f36 1 f40"/>
                <a:gd name="f45" fmla="*/ f41 f32 1"/>
                <a:gd name="f46" fmla="*/ f42 f32 1"/>
                <a:gd name="f47" fmla="*/ f44 f33 1"/>
                <a:gd name="f48" fmla="*/ f43 f33 1"/>
              </a:gdLst>
              <a:ahLst/>
              <a:cxnLst>
                <a:cxn ang="3cd4">
                  <a:pos x="hc" y="t"/>
                </a:cxn>
                <a:cxn ang="0">
                  <a:pos x="r" y="vc"/>
                </a:cxn>
                <a:cxn ang="cd4">
                  <a:pos x="hc" y="b"/>
                </a:cxn>
                <a:cxn ang="cd2">
                  <a:pos x="l" y="vc"/>
                </a:cxn>
              </a:cxnLst>
              <a:rect l="f45" t="f48" r="f46" b="f47"/>
              <a:pathLst>
                <a:path w="132" h="308">
                  <a:moveTo>
                    <a:pt x="f5" y="f6"/>
                  </a:moveTo>
                  <a:cubicBezTo>
                    <a:pt x="f7" y="f8"/>
                    <a:pt x="f9" y="f5"/>
                    <a:pt x="f2" y="f2"/>
                  </a:cubicBezTo>
                  <a:cubicBezTo>
                    <a:pt x="f2" y="f10"/>
                    <a:pt x="f2" y="f11"/>
                    <a:pt x="f2" y="f12"/>
                  </a:cubicBezTo>
                  <a:cubicBezTo>
                    <a:pt x="f13" y="f14"/>
                    <a:pt x="f15" y="f16"/>
                    <a:pt x="f17" y="f18"/>
                  </a:cubicBezTo>
                  <a:cubicBezTo>
                    <a:pt x="f14" y="f19"/>
                    <a:pt x="f20" y="f21"/>
                    <a:pt x="f22" y="f4"/>
                  </a:cubicBezTo>
                  <a:cubicBezTo>
                    <a:pt x="f3" y="f4"/>
                    <a:pt x="f3" y="f4"/>
                    <a:pt x="f3" y="f4"/>
                  </a:cubicBezTo>
                  <a:cubicBezTo>
                    <a:pt x="f23" y="f24"/>
                    <a:pt x="f25" y="f26"/>
                    <a:pt x="f27" y="f28"/>
                  </a:cubicBezTo>
                  <a:cubicBezTo>
                    <a:pt x="f29" y="f30"/>
                    <a:pt x="f12" y="f31"/>
                    <a:pt x="f5" y="f6"/>
                  </a:cubicBezTo>
                  <a:close/>
                </a:path>
              </a:pathLst>
            </a:custGeom>
            <a:solidFill>
              <a:srgbClr val="647252">
                <a:alpha val="20000"/>
              </a:srgbClr>
            </a:solidFill>
            <a:ln cap="rnd">
              <a:noFill/>
              <a:prstDash val="solid"/>
            </a:ln>
          </p:spPr>
          <p:txBody>
            <a:bodyPr lIns="0" tIns="0" rIns="0" bIns="0"/>
            <a:lstStyle/>
            <a:p>
              <a:endParaRPr lang="en-US"/>
            </a:p>
          </p:txBody>
        </p:sp>
        <p:sp>
          <p:nvSpPr>
            <p:cNvPr id="6" name="Freeform 14">
              <a:extLst>
                <a:ext uri="{FF2B5EF4-FFF2-40B4-BE49-F238E27FC236}">
                  <a16:creationId xmlns:a16="http://schemas.microsoft.com/office/drawing/2014/main" xmlns="" id="{FB2170C7-173C-416C-8E05-3B682763E752}"/>
                </a:ext>
              </a:extLst>
            </p:cNvPr>
            <p:cNvSpPr/>
            <p:nvPr/>
          </p:nvSpPr>
          <p:spPr>
            <a:xfrm>
              <a:off x="959827" y="6503798"/>
              <a:ext cx="171468" cy="363428"/>
            </a:xfrm>
            <a:custGeom>
              <a:avLst/>
              <a:gdLst>
                <a:gd name="f0" fmla="val w"/>
                <a:gd name="f1" fmla="val h"/>
                <a:gd name="f2" fmla="val 0"/>
                <a:gd name="f3" fmla="val 37"/>
                <a:gd name="f4" fmla="val 79"/>
                <a:gd name="f5" fmla="val 28"/>
                <a:gd name="f6" fmla="val 24"/>
                <a:gd name="f7" fmla="val 53"/>
                <a:gd name="f8" fmla="val 12"/>
                <a:gd name="f9" fmla="val 27"/>
                <a:gd name="f10" fmla="val 8"/>
                <a:gd name="f11" fmla="val 17"/>
                <a:gd name="f12" fmla="*/ f0 1 37"/>
                <a:gd name="f13" fmla="*/ f1 1 79"/>
                <a:gd name="f14" fmla="val f2"/>
                <a:gd name="f15" fmla="val f3"/>
                <a:gd name="f16" fmla="val f4"/>
                <a:gd name="f17" fmla="+- f16 0 f14"/>
                <a:gd name="f18" fmla="+- f15 0 f14"/>
                <a:gd name="f19" fmla="*/ f18 1 37"/>
                <a:gd name="f20" fmla="*/ f17 1 79"/>
                <a:gd name="f21" fmla="*/ 0 1 f19"/>
                <a:gd name="f22" fmla="*/ f15 1 f19"/>
                <a:gd name="f23" fmla="*/ 0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37" h="79">
                  <a:moveTo>
                    <a:pt x="f5" y="f4"/>
                  </a:moveTo>
                  <a:cubicBezTo>
                    <a:pt x="f3" y="f4"/>
                    <a:pt x="f3" y="f4"/>
                    <a:pt x="f3" y="f4"/>
                  </a:cubicBezTo>
                  <a:cubicBezTo>
                    <a:pt x="f6" y="f7"/>
                    <a:pt x="f8" y="f9"/>
                    <a:pt x="f2" y="f2"/>
                  </a:cubicBezTo>
                  <a:cubicBezTo>
                    <a:pt x="f10" y="f9"/>
                    <a:pt x="f11" y="f7"/>
                    <a:pt x="f5" y="f4"/>
                  </a:cubicBezTo>
                  <a:close/>
                </a:path>
              </a:pathLst>
            </a:custGeom>
            <a:solidFill>
              <a:srgbClr val="647252">
                <a:alpha val="20000"/>
              </a:srgbClr>
            </a:solidFill>
            <a:ln cap="rnd">
              <a:noFill/>
              <a:prstDash val="solid"/>
            </a:ln>
          </p:spPr>
          <p:txBody>
            <a:bodyPr lIns="0" tIns="0" rIns="0" bIns="0"/>
            <a:lstStyle/>
            <a:p>
              <a:endParaRPr lang="en-US"/>
            </a:p>
          </p:txBody>
        </p:sp>
        <p:sp>
          <p:nvSpPr>
            <p:cNvPr id="7" name="Freeform 15">
              <a:extLst>
                <a:ext uri="{FF2B5EF4-FFF2-40B4-BE49-F238E27FC236}">
                  <a16:creationId xmlns:a16="http://schemas.microsoft.com/office/drawing/2014/main" xmlns="" id="{F5FC2AD9-A95D-4FE0-A860-46DFB2F65F81}"/>
                </a:ext>
              </a:extLst>
            </p:cNvPr>
            <p:cNvSpPr/>
            <p:nvPr/>
          </p:nvSpPr>
          <p:spPr>
            <a:xfrm>
              <a:off x="100638" y="3201259"/>
              <a:ext cx="821908" cy="3328635"/>
            </a:xfrm>
            <a:custGeom>
              <a:avLst/>
              <a:gdLst>
                <a:gd name="f0" fmla="val w"/>
                <a:gd name="f1" fmla="val h"/>
                <a:gd name="f2" fmla="val 0"/>
                <a:gd name="f3" fmla="val 178"/>
                <a:gd name="f4" fmla="val 722"/>
                <a:gd name="f5" fmla="val 162"/>
                <a:gd name="f6" fmla="val 660"/>
                <a:gd name="f7" fmla="val 145"/>
                <a:gd name="f8" fmla="val 618"/>
                <a:gd name="f9" fmla="val 130"/>
                <a:gd name="f10" fmla="val 576"/>
                <a:gd name="f11" fmla="val 116"/>
                <a:gd name="f12" fmla="val 534"/>
                <a:gd name="f13" fmla="val 84"/>
                <a:gd name="f14" fmla="val 437"/>
                <a:gd name="f15" fmla="val 59"/>
                <a:gd name="f16" fmla="val 337"/>
                <a:gd name="f17" fmla="val 40"/>
                <a:gd name="f18" fmla="val 236"/>
                <a:gd name="f19" fmla="val 29"/>
                <a:gd name="f20" fmla="val 175"/>
                <a:gd name="f21" fmla="val 20"/>
                <a:gd name="f22" fmla="val 113"/>
                <a:gd name="f23" fmla="val 12"/>
                <a:gd name="f24" fmla="val 51"/>
                <a:gd name="f25" fmla="val 8"/>
                <a:gd name="f26" fmla="val 34"/>
                <a:gd name="f27" fmla="val 4"/>
                <a:gd name="f28" fmla="val 17"/>
                <a:gd name="f29" fmla="val 79"/>
                <a:gd name="f30" fmla="val 19"/>
                <a:gd name="f31" fmla="val 159"/>
                <a:gd name="f32" fmla="val 33"/>
                <a:gd name="f33" fmla="val 237"/>
                <a:gd name="f34" fmla="val 339"/>
                <a:gd name="f35" fmla="val 76"/>
                <a:gd name="f36" fmla="val 439"/>
                <a:gd name="f37" fmla="val 107"/>
                <a:gd name="f38" fmla="val 537"/>
                <a:gd name="f39" fmla="val 123"/>
                <a:gd name="f40" fmla="val 586"/>
                <a:gd name="f41" fmla="val 141"/>
                <a:gd name="f42" fmla="val 634"/>
                <a:gd name="f43" fmla="val 160"/>
                <a:gd name="f44" fmla="val 681"/>
                <a:gd name="f45" fmla="val 166"/>
                <a:gd name="f46" fmla="val 695"/>
                <a:gd name="f47" fmla="val 172"/>
                <a:gd name="f48" fmla="val 708"/>
                <a:gd name="f49" fmla="val 176"/>
                <a:gd name="f50" fmla="val 717"/>
                <a:gd name="f51" fmla="val 713"/>
                <a:gd name="f52" fmla="val 174"/>
                <a:gd name="f53" fmla="val 169"/>
                <a:gd name="f54" fmla="val 692"/>
                <a:gd name="f55" fmla="val 165"/>
                <a:gd name="f56" fmla="val 676"/>
                <a:gd name="f57" fmla="*/ f0 1 178"/>
                <a:gd name="f58" fmla="*/ f1 1 722"/>
                <a:gd name="f59" fmla="val f2"/>
                <a:gd name="f60" fmla="val f3"/>
                <a:gd name="f61" fmla="val f4"/>
                <a:gd name="f62" fmla="+- f61 0 f59"/>
                <a:gd name="f63" fmla="+- f60 0 f59"/>
                <a:gd name="f64" fmla="*/ f63 1 178"/>
                <a:gd name="f65" fmla="*/ f62 1 722"/>
                <a:gd name="f66" fmla="*/ 0 1 f64"/>
                <a:gd name="f67" fmla="*/ f60 1 f64"/>
                <a:gd name="f68" fmla="*/ 0 1 f65"/>
                <a:gd name="f69" fmla="*/ f61 1 f65"/>
                <a:gd name="f70" fmla="*/ f66 f57 1"/>
                <a:gd name="f71" fmla="*/ f67 f57 1"/>
                <a:gd name="f72" fmla="*/ f69 f58 1"/>
                <a:gd name="f73" fmla="*/ f68 f58 1"/>
              </a:gdLst>
              <a:ahLst/>
              <a:cxnLst>
                <a:cxn ang="3cd4">
                  <a:pos x="hc" y="t"/>
                </a:cxn>
                <a:cxn ang="0">
                  <a:pos x="r" y="vc"/>
                </a:cxn>
                <a:cxn ang="cd4">
                  <a:pos x="hc" y="b"/>
                </a:cxn>
                <a:cxn ang="cd2">
                  <a:pos x="l" y="vc"/>
                </a:cxn>
              </a:cxnLst>
              <a:rect l="f70" t="f73" r="f71" b="f72"/>
              <a:pathLst>
                <a:path w="178" h="722">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5" y="f29"/>
                    <a:pt x="f30" y="f31"/>
                    <a:pt x="f32" y="f33"/>
                  </a:cubicBezTo>
                  <a:cubicBezTo>
                    <a:pt x="f24" y="f34"/>
                    <a:pt x="f35" y="f36"/>
                    <a:pt x="f37" y="f38"/>
                  </a:cubicBezTo>
                  <a:cubicBezTo>
                    <a:pt x="f39" y="f40"/>
                    <a:pt x="f41" y="f42"/>
                    <a:pt x="f43" y="f44"/>
                  </a:cubicBezTo>
                  <a:cubicBezTo>
                    <a:pt x="f45" y="f46"/>
                    <a:pt x="f47" y="f48"/>
                    <a:pt x="f3" y="f4"/>
                  </a:cubicBezTo>
                  <a:cubicBezTo>
                    <a:pt x="f49" y="f50"/>
                    <a:pt x="f20" y="f51"/>
                    <a:pt x="f52" y="f48"/>
                  </a:cubicBezTo>
                  <a:cubicBezTo>
                    <a:pt x="f53" y="f54"/>
                    <a:pt x="f55" y="f56"/>
                    <a:pt x="f5" y="f6"/>
                  </a:cubicBezTo>
                  <a:close/>
                </a:path>
              </a:pathLst>
            </a:custGeom>
            <a:solidFill>
              <a:srgbClr val="647252">
                <a:alpha val="20000"/>
              </a:srgbClr>
            </a:solidFill>
            <a:ln cap="rnd">
              <a:noFill/>
              <a:prstDash val="solid"/>
            </a:ln>
          </p:spPr>
          <p:txBody>
            <a:bodyPr lIns="0" tIns="0" rIns="0" bIns="0"/>
            <a:lstStyle/>
            <a:p>
              <a:endParaRPr lang="en-US"/>
            </a:p>
          </p:txBody>
        </p:sp>
        <p:sp>
          <p:nvSpPr>
            <p:cNvPr id="8" name="Freeform 16">
              <a:extLst>
                <a:ext uri="{FF2B5EF4-FFF2-40B4-BE49-F238E27FC236}">
                  <a16:creationId xmlns:a16="http://schemas.microsoft.com/office/drawing/2014/main" xmlns="" id="{2A39B518-8961-468F-98EB-4C0E9D6294F5}"/>
                </a:ext>
              </a:extLst>
            </p:cNvPr>
            <p:cNvSpPr/>
            <p:nvPr/>
          </p:nvSpPr>
          <p:spPr>
            <a:xfrm>
              <a:off x="22366" y="228600"/>
              <a:ext cx="106234" cy="2927927"/>
            </a:xfrm>
            <a:custGeom>
              <a:avLst/>
              <a:gdLst>
                <a:gd name="f0" fmla="val w"/>
                <a:gd name="f1" fmla="val h"/>
                <a:gd name="f2" fmla="val 0"/>
                <a:gd name="f3" fmla="val 23"/>
                <a:gd name="f4" fmla="val 635"/>
                <a:gd name="f5" fmla="val 11"/>
                <a:gd name="f6" fmla="val 577"/>
                <a:gd name="f7" fmla="val 12"/>
                <a:gd name="f8" fmla="val 581"/>
                <a:gd name="f9" fmla="val 585"/>
                <a:gd name="f10" fmla="val 589"/>
                <a:gd name="f11" fmla="val 15"/>
                <a:gd name="f12" fmla="val 603"/>
                <a:gd name="f13" fmla="val 19"/>
                <a:gd name="f14" fmla="val 617"/>
                <a:gd name="f15" fmla="val 22"/>
                <a:gd name="f16" fmla="val 632"/>
                <a:gd name="f17" fmla="val 633"/>
                <a:gd name="f18" fmla="val 634"/>
                <a:gd name="f19" fmla="val 21"/>
                <a:gd name="f20" fmla="val 615"/>
                <a:gd name="f21" fmla="val 596"/>
                <a:gd name="f22" fmla="val 17"/>
                <a:gd name="f23" fmla="val 576"/>
                <a:gd name="f24" fmla="val 9"/>
                <a:gd name="f25" fmla="val 474"/>
                <a:gd name="f26" fmla="val 5"/>
                <a:gd name="f27" fmla="val 372"/>
                <a:gd name="f28" fmla="val 269"/>
                <a:gd name="f29" fmla="val 6"/>
                <a:gd name="f30" fmla="val 179"/>
                <a:gd name="f31" fmla="val 90"/>
                <a:gd name="f32" fmla="val 89"/>
                <a:gd name="f33" fmla="val 2"/>
                <a:gd name="f34" fmla="val 1"/>
                <a:gd name="f35" fmla="val 3"/>
                <a:gd name="f36" fmla="*/ f0 1 23"/>
                <a:gd name="f37" fmla="*/ f1 1 635"/>
                <a:gd name="f38" fmla="val f2"/>
                <a:gd name="f39" fmla="val f3"/>
                <a:gd name="f40" fmla="val f4"/>
                <a:gd name="f41" fmla="+- f40 0 f38"/>
                <a:gd name="f42" fmla="+- f39 0 f38"/>
                <a:gd name="f43" fmla="*/ f42 1 23"/>
                <a:gd name="f44" fmla="*/ f41 1 635"/>
                <a:gd name="f45" fmla="*/ 0 1 f43"/>
                <a:gd name="f46" fmla="*/ f39 1 f43"/>
                <a:gd name="f47" fmla="*/ 0 1 f44"/>
                <a:gd name="f48" fmla="*/ f40 1 f44"/>
                <a:gd name="f49" fmla="*/ f45 f36 1"/>
                <a:gd name="f50" fmla="*/ f46 f36 1"/>
                <a:gd name="f51" fmla="*/ f48 f37 1"/>
                <a:gd name="f52" fmla="*/ f47 f37 1"/>
              </a:gdLst>
              <a:ahLst/>
              <a:cxnLst>
                <a:cxn ang="3cd4">
                  <a:pos x="hc" y="t"/>
                </a:cxn>
                <a:cxn ang="0">
                  <a:pos x="r" y="vc"/>
                </a:cxn>
                <a:cxn ang="cd4">
                  <a:pos x="hc" y="b"/>
                </a:cxn>
                <a:cxn ang="cd2">
                  <a:pos x="l" y="vc"/>
                </a:cxn>
              </a:cxnLst>
              <a:rect l="f49" t="f52" r="f50" b="f51"/>
              <a:pathLst>
                <a:path w="23" h="635">
                  <a:moveTo>
                    <a:pt x="f5" y="f6"/>
                  </a:moveTo>
                  <a:cubicBezTo>
                    <a:pt x="f7" y="f8"/>
                    <a:pt x="f7" y="f9"/>
                    <a:pt x="f7" y="f10"/>
                  </a:cubicBezTo>
                  <a:cubicBezTo>
                    <a:pt x="f11" y="f12"/>
                    <a:pt x="f13" y="f14"/>
                    <a:pt x="f15" y="f16"/>
                  </a:cubicBezTo>
                  <a:cubicBezTo>
                    <a:pt x="f15" y="f17"/>
                    <a:pt x="f15" y="f18"/>
                    <a:pt x="f3" y="f4"/>
                  </a:cubicBezTo>
                  <a:cubicBezTo>
                    <a:pt x="f19" y="f20"/>
                    <a:pt x="f13" y="f21"/>
                    <a:pt x="f22" y="f23"/>
                  </a:cubicBezTo>
                  <a:cubicBezTo>
                    <a:pt x="f24" y="f25"/>
                    <a:pt x="f26" y="f27"/>
                    <a:pt x="f26" y="f28"/>
                  </a:cubicBezTo>
                  <a:cubicBezTo>
                    <a:pt x="f29" y="f30"/>
                    <a:pt x="f24" y="f31"/>
                    <a:pt x="f11" y="f2"/>
                  </a:cubicBezTo>
                  <a:cubicBezTo>
                    <a:pt x="f7" y="f2"/>
                    <a:pt x="f7" y="f2"/>
                    <a:pt x="f7" y="f2"/>
                  </a:cubicBezTo>
                  <a:cubicBezTo>
                    <a:pt x="f26" y="f32"/>
                    <a:pt x="f33" y="f30"/>
                    <a:pt x="f34" y="f28"/>
                  </a:cubicBezTo>
                  <a:cubicBezTo>
                    <a:pt x="f2" y="f27"/>
                    <a:pt x="f35" y="f25"/>
                    <a:pt x="f5" y="f6"/>
                  </a:cubicBezTo>
                  <a:close/>
                </a:path>
              </a:pathLst>
            </a:custGeom>
            <a:solidFill>
              <a:srgbClr val="647252">
                <a:alpha val="20000"/>
              </a:srgbClr>
            </a:solidFill>
            <a:ln cap="rnd">
              <a:noFill/>
              <a:prstDash val="solid"/>
            </a:ln>
          </p:spPr>
          <p:txBody>
            <a:bodyPr lIns="0" tIns="0" rIns="0" bIns="0"/>
            <a:lstStyle/>
            <a:p>
              <a:endParaRPr lang="en-US"/>
            </a:p>
          </p:txBody>
        </p:sp>
        <p:sp>
          <p:nvSpPr>
            <p:cNvPr id="9" name="Freeform 17">
              <a:extLst>
                <a:ext uri="{FF2B5EF4-FFF2-40B4-BE49-F238E27FC236}">
                  <a16:creationId xmlns:a16="http://schemas.microsoft.com/office/drawing/2014/main" xmlns="" id="{58666A43-950B-42CD-BCE2-7CB4A8488D49}"/>
                </a:ext>
              </a:extLst>
            </p:cNvPr>
            <p:cNvSpPr/>
            <p:nvPr/>
          </p:nvSpPr>
          <p:spPr>
            <a:xfrm>
              <a:off x="78281" y="2944066"/>
              <a:ext cx="78272" cy="493894"/>
            </a:xfrm>
            <a:custGeom>
              <a:avLst/>
              <a:gdLst>
                <a:gd name="f0" fmla="val w"/>
                <a:gd name="f1" fmla="val h"/>
                <a:gd name="f2" fmla="val 0"/>
                <a:gd name="f3" fmla="val 17"/>
                <a:gd name="f4" fmla="val 107"/>
                <a:gd name="f5" fmla="val 2"/>
                <a:gd name="f6" fmla="val 19"/>
                <a:gd name="f7" fmla="val 3"/>
                <a:gd name="f8" fmla="val 37"/>
                <a:gd name="f9" fmla="val 5"/>
                <a:gd name="f10" fmla="val 56"/>
                <a:gd name="f11" fmla="val 9"/>
                <a:gd name="f12" fmla="val 73"/>
                <a:gd name="f13" fmla="val 13"/>
                <a:gd name="f14" fmla="val 90"/>
                <a:gd name="f15" fmla="val 15"/>
                <a:gd name="f16" fmla="val 87"/>
                <a:gd name="f17" fmla="val 66"/>
                <a:gd name="f18" fmla="val 11"/>
                <a:gd name="f19" fmla="val 46"/>
                <a:gd name="f20" fmla="val 10"/>
                <a:gd name="f21" fmla="val 45"/>
                <a:gd name="f22" fmla="val 44"/>
                <a:gd name="f23" fmla="val 43"/>
                <a:gd name="f24" fmla="val 7"/>
                <a:gd name="f25" fmla="val 28"/>
                <a:gd name="f26" fmla="val 14"/>
                <a:gd name="f27" fmla="*/ f0 1 17"/>
                <a:gd name="f28" fmla="*/ f1 1 107"/>
                <a:gd name="f29" fmla="val f2"/>
                <a:gd name="f30" fmla="val f3"/>
                <a:gd name="f31" fmla="val f4"/>
                <a:gd name="f32" fmla="+- f31 0 f29"/>
                <a:gd name="f33" fmla="+- f30 0 f29"/>
                <a:gd name="f34" fmla="*/ f33 1 17"/>
                <a:gd name="f35" fmla="*/ f32 1 107"/>
                <a:gd name="f36" fmla="*/ 0 1 f34"/>
                <a:gd name="f37" fmla="*/ f30 1 f34"/>
                <a:gd name="f38" fmla="*/ 0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17" h="107">
                  <a:moveTo>
                    <a:pt x="f2" y="f2"/>
                  </a:moveTo>
                  <a:cubicBezTo>
                    <a:pt x="f5" y="f6"/>
                    <a:pt x="f7" y="f8"/>
                    <a:pt x="f9" y="f10"/>
                  </a:cubicBezTo>
                  <a:cubicBezTo>
                    <a:pt x="f11" y="f12"/>
                    <a:pt x="f13" y="f14"/>
                    <a:pt x="f3" y="f4"/>
                  </a:cubicBezTo>
                  <a:cubicBezTo>
                    <a:pt x="f15" y="f16"/>
                    <a:pt x="f13" y="f17"/>
                    <a:pt x="f18" y="f19"/>
                  </a:cubicBezTo>
                  <a:cubicBezTo>
                    <a:pt x="f20" y="f21"/>
                    <a:pt x="f20" y="f22"/>
                    <a:pt x="f20" y="f23"/>
                  </a:cubicBezTo>
                  <a:cubicBezTo>
                    <a:pt x="f24" y="f25"/>
                    <a:pt x="f7" y="f26"/>
                    <a:pt x="f2" y="f2"/>
                  </a:cubicBezTo>
                  <a:close/>
                </a:path>
              </a:pathLst>
            </a:custGeom>
            <a:solidFill>
              <a:srgbClr val="647252">
                <a:alpha val="20000"/>
              </a:srgbClr>
            </a:solidFill>
            <a:ln cap="rnd">
              <a:noFill/>
              <a:prstDash val="solid"/>
            </a:ln>
          </p:spPr>
          <p:txBody>
            <a:bodyPr lIns="0" tIns="0" rIns="0" bIns="0"/>
            <a:lstStyle/>
            <a:p>
              <a:endParaRPr lang="en-US"/>
            </a:p>
          </p:txBody>
        </p:sp>
        <p:sp>
          <p:nvSpPr>
            <p:cNvPr id="10" name="Freeform 18">
              <a:extLst>
                <a:ext uri="{FF2B5EF4-FFF2-40B4-BE49-F238E27FC236}">
                  <a16:creationId xmlns:a16="http://schemas.microsoft.com/office/drawing/2014/main" xmlns="" id="{E0794DA3-AA92-4F4F-8432-AB70D61886D7}"/>
                </a:ext>
              </a:extLst>
            </p:cNvPr>
            <p:cNvSpPr/>
            <p:nvPr/>
          </p:nvSpPr>
          <p:spPr>
            <a:xfrm>
              <a:off x="769723" y="5478746"/>
              <a:ext cx="190103" cy="1025051"/>
            </a:xfrm>
            <a:custGeom>
              <a:avLst/>
              <a:gdLst>
                <a:gd name="f0" fmla="val w"/>
                <a:gd name="f1" fmla="val h"/>
                <a:gd name="f2" fmla="val 0"/>
                <a:gd name="f3" fmla="val 41"/>
                <a:gd name="f4" fmla="val 222"/>
                <a:gd name="f5" fmla="val 31"/>
                <a:gd name="f6" fmla="val 2"/>
                <a:gd name="f7" fmla="val 62"/>
                <a:gd name="f8" fmla="val 5"/>
                <a:gd name="f9" fmla="val 93"/>
                <a:gd name="f10" fmla="val 8"/>
                <a:gd name="f11" fmla="val 117"/>
                <a:gd name="f12" fmla="val 12"/>
                <a:gd name="f13" fmla="val 142"/>
                <a:gd name="f14" fmla="val 17"/>
                <a:gd name="f15" fmla="val 166"/>
                <a:gd name="f16" fmla="val 19"/>
                <a:gd name="f17" fmla="val 172"/>
                <a:gd name="f18" fmla="val 22"/>
                <a:gd name="f19" fmla="val 178"/>
                <a:gd name="f20" fmla="val 24"/>
                <a:gd name="f21" fmla="val 184"/>
                <a:gd name="f22" fmla="val 30"/>
                <a:gd name="f23" fmla="val 197"/>
                <a:gd name="f24" fmla="val 35"/>
                <a:gd name="f25" fmla="val 209"/>
                <a:gd name="f26" fmla="val 40"/>
                <a:gd name="f27" fmla="val 219"/>
                <a:gd name="f28" fmla="val 39"/>
                <a:gd name="f29" fmla="val 215"/>
                <a:gd name="f30" fmla="val 38"/>
                <a:gd name="f31" fmla="val 212"/>
                <a:gd name="f32" fmla="val 26"/>
                <a:gd name="f33" fmla="val 18"/>
                <a:gd name="f34" fmla="val 132"/>
                <a:gd name="f35" fmla="val 13"/>
                <a:gd name="f36" fmla="val 92"/>
                <a:gd name="f37" fmla="val 11"/>
                <a:gd name="f38" fmla="val 68"/>
                <a:gd name="f39" fmla="val 9"/>
                <a:gd name="f40" fmla="val 45"/>
                <a:gd name="f41" fmla="val 21"/>
                <a:gd name="f42" fmla="val 7"/>
                <a:gd name="f43" fmla="val 20"/>
                <a:gd name="f44" fmla="val 6"/>
                <a:gd name="f45" fmla="*/ f0 1 41"/>
                <a:gd name="f46" fmla="*/ f1 1 222"/>
                <a:gd name="f47" fmla="val f2"/>
                <a:gd name="f48" fmla="val f3"/>
                <a:gd name="f49" fmla="val f4"/>
                <a:gd name="f50" fmla="+- f49 0 f47"/>
                <a:gd name="f51" fmla="+- f48 0 f47"/>
                <a:gd name="f52" fmla="*/ f51 1 41"/>
                <a:gd name="f53" fmla="*/ f50 1 222"/>
                <a:gd name="f54" fmla="*/ 0 1 f52"/>
                <a:gd name="f55" fmla="*/ f48 1 f52"/>
                <a:gd name="f56" fmla="*/ 0 1 f53"/>
                <a:gd name="f57" fmla="*/ f49 1 f53"/>
                <a:gd name="f58" fmla="*/ f54 f45 1"/>
                <a:gd name="f59" fmla="*/ f55 f45 1"/>
                <a:gd name="f60" fmla="*/ f57 f46 1"/>
                <a:gd name="f61" fmla="*/ f56 f46 1"/>
              </a:gdLst>
              <a:ahLst/>
              <a:cxnLst>
                <a:cxn ang="3cd4">
                  <a:pos x="hc" y="t"/>
                </a:cxn>
                <a:cxn ang="0">
                  <a:pos x="r" y="vc"/>
                </a:cxn>
                <a:cxn ang="cd4">
                  <a:pos x="hc" y="b"/>
                </a:cxn>
                <a:cxn ang="cd2">
                  <a:pos x="l" y="vc"/>
                </a:cxn>
              </a:cxnLst>
              <a:rect l="f58" t="f61" r="f59" b="f60"/>
              <a:pathLst>
                <a:path w="41" h="222">
                  <a:moveTo>
                    <a:pt x="f2" y="f2"/>
                  </a:moveTo>
                  <a:cubicBezTo>
                    <a:pt x="f2" y="f5"/>
                    <a:pt x="f6" y="f7"/>
                    <a:pt x="f8" y="f9"/>
                  </a:cubicBezTo>
                  <a:cubicBezTo>
                    <a:pt x="f10" y="f11"/>
                    <a:pt x="f12" y="f13"/>
                    <a:pt x="f14" y="f15"/>
                  </a:cubicBezTo>
                  <a:cubicBezTo>
                    <a:pt x="f16" y="f17"/>
                    <a:pt x="f18" y="f19"/>
                    <a:pt x="f20" y="f21"/>
                  </a:cubicBezTo>
                  <a:cubicBezTo>
                    <a:pt x="f22" y="f23"/>
                    <a:pt x="f24" y="f25"/>
                    <a:pt x="f3" y="f4"/>
                  </a:cubicBezTo>
                  <a:cubicBezTo>
                    <a:pt x="f26" y="f27"/>
                    <a:pt x="f28" y="f29"/>
                    <a:pt x="f30" y="f31"/>
                  </a:cubicBezTo>
                  <a:cubicBezTo>
                    <a:pt x="f32" y="f17"/>
                    <a:pt x="f33" y="f34"/>
                    <a:pt x="f35" y="f36"/>
                  </a:cubicBezTo>
                  <a:cubicBezTo>
                    <a:pt x="f37" y="f38"/>
                    <a:pt x="f39" y="f40"/>
                    <a:pt x="f10" y="f18"/>
                  </a:cubicBezTo>
                  <a:cubicBezTo>
                    <a:pt x="f10" y="f41"/>
                    <a:pt x="f42" y="f43"/>
                    <a:pt x="f42" y="f33"/>
                  </a:cubicBezTo>
                  <a:cubicBezTo>
                    <a:pt x="f8" y="f12"/>
                    <a:pt x="f6" y="f44"/>
                    <a:pt x="f2" y="f2"/>
                  </a:cubicBezTo>
                  <a:close/>
                </a:path>
              </a:pathLst>
            </a:custGeom>
            <a:solidFill>
              <a:srgbClr val="647252">
                <a:alpha val="20000"/>
              </a:srgbClr>
            </a:solidFill>
            <a:ln cap="rnd">
              <a:noFill/>
              <a:prstDash val="solid"/>
            </a:ln>
          </p:spPr>
          <p:txBody>
            <a:bodyPr lIns="0" tIns="0" rIns="0" bIns="0"/>
            <a:lstStyle/>
            <a:p>
              <a:endParaRPr lang="en-US"/>
            </a:p>
          </p:txBody>
        </p:sp>
        <p:sp>
          <p:nvSpPr>
            <p:cNvPr id="11" name="Freeform 19">
              <a:extLst>
                <a:ext uri="{FF2B5EF4-FFF2-40B4-BE49-F238E27FC236}">
                  <a16:creationId xmlns:a16="http://schemas.microsoft.com/office/drawing/2014/main" xmlns="" id="{4B9CE237-B18A-449E-A486-1EF2112E39EF}"/>
                </a:ext>
              </a:extLst>
            </p:cNvPr>
            <p:cNvSpPr/>
            <p:nvPr/>
          </p:nvSpPr>
          <p:spPr>
            <a:xfrm>
              <a:off x="775310" y="1399022"/>
              <a:ext cx="2076200" cy="4048030"/>
            </a:xfrm>
            <a:custGeom>
              <a:avLst/>
              <a:gdLst>
                <a:gd name="f0" fmla="val w"/>
                <a:gd name="f1" fmla="val h"/>
                <a:gd name="f2" fmla="val 0"/>
                <a:gd name="f3" fmla="val 450"/>
                <a:gd name="f4" fmla="val 878"/>
                <a:gd name="f5" fmla="val 7"/>
                <a:gd name="f6" fmla="val 854"/>
                <a:gd name="f7" fmla="val 10"/>
                <a:gd name="f8" fmla="val 772"/>
                <a:gd name="f9" fmla="val 26"/>
                <a:gd name="f10" fmla="val 691"/>
                <a:gd name="f11" fmla="val 50"/>
                <a:gd name="f12" fmla="val 613"/>
                <a:gd name="f13" fmla="val 75"/>
                <a:gd name="f14" fmla="val 535"/>
                <a:gd name="f15" fmla="val 109"/>
                <a:gd name="f16" fmla="val 460"/>
                <a:gd name="f17" fmla="val 149"/>
                <a:gd name="f18" fmla="val 388"/>
                <a:gd name="f19" fmla="val 189"/>
                <a:gd name="f20" fmla="val 316"/>
                <a:gd name="f21" fmla="val 235"/>
                <a:gd name="f22" fmla="val 248"/>
                <a:gd name="f23" fmla="val 285"/>
                <a:gd name="f24" fmla="val 183"/>
                <a:gd name="f25" fmla="val 310"/>
                <a:gd name="f26" fmla="val 151"/>
                <a:gd name="f27" fmla="val 337"/>
                <a:gd name="f28" fmla="val 119"/>
                <a:gd name="f29" fmla="val 364"/>
                <a:gd name="f30" fmla="val 89"/>
                <a:gd name="f31" fmla="val 378"/>
                <a:gd name="f32" fmla="val 74"/>
                <a:gd name="f33" fmla="val 392"/>
                <a:gd name="f34" fmla="val 58"/>
                <a:gd name="f35" fmla="val 406"/>
                <a:gd name="f36" fmla="val 44"/>
                <a:gd name="f37" fmla="val 421"/>
                <a:gd name="f38" fmla="val 29"/>
                <a:gd name="f39" fmla="val 435"/>
                <a:gd name="f40" fmla="val 15"/>
                <a:gd name="f41" fmla="val 1"/>
                <a:gd name="f42" fmla="val 434"/>
                <a:gd name="f43" fmla="val 14"/>
                <a:gd name="f44" fmla="val 420"/>
                <a:gd name="f45" fmla="val 28"/>
                <a:gd name="f46" fmla="val 405"/>
                <a:gd name="f47" fmla="val 43"/>
                <a:gd name="f48" fmla="val 391"/>
                <a:gd name="f49" fmla="val 57"/>
                <a:gd name="f50" fmla="val 377"/>
                <a:gd name="f51" fmla="val 72"/>
                <a:gd name="f52" fmla="val 363"/>
                <a:gd name="f53" fmla="val 88"/>
                <a:gd name="f54" fmla="val 335"/>
                <a:gd name="f55" fmla="val 118"/>
                <a:gd name="f56" fmla="val 308"/>
                <a:gd name="f57" fmla="val 283"/>
                <a:gd name="f58" fmla="val 181"/>
                <a:gd name="f59" fmla="val 232"/>
                <a:gd name="f60" fmla="val 246"/>
                <a:gd name="f61" fmla="val 185"/>
                <a:gd name="f62" fmla="val 314"/>
                <a:gd name="f63" fmla="val 145"/>
                <a:gd name="f64" fmla="val 386"/>
                <a:gd name="f65" fmla="val 104"/>
                <a:gd name="f66" fmla="val 457"/>
                <a:gd name="f67" fmla="val 70"/>
                <a:gd name="f68" fmla="val 533"/>
                <a:gd name="f69" fmla="val 45"/>
                <a:gd name="f70" fmla="val 611"/>
                <a:gd name="f71" fmla="val 19"/>
                <a:gd name="f72" fmla="val 690"/>
                <a:gd name="f73" fmla="val 3"/>
                <a:gd name="f74" fmla="val 771"/>
                <a:gd name="f75" fmla="val 856"/>
                <a:gd name="f76" fmla="val 857"/>
                <a:gd name="f77" fmla="val 859"/>
                <a:gd name="f78" fmla="val 2"/>
                <a:gd name="f79" fmla="val 865"/>
                <a:gd name="f80" fmla="val 4"/>
                <a:gd name="f81" fmla="val 872"/>
                <a:gd name="f82" fmla="val 870"/>
                <a:gd name="f83" fmla="val 862"/>
                <a:gd name="f84" fmla="*/ f0 1 450"/>
                <a:gd name="f85" fmla="*/ f1 1 878"/>
                <a:gd name="f86" fmla="val f2"/>
                <a:gd name="f87" fmla="val f3"/>
                <a:gd name="f88" fmla="val f4"/>
                <a:gd name="f89" fmla="+- f88 0 f86"/>
                <a:gd name="f90" fmla="+- f87 0 f86"/>
                <a:gd name="f91" fmla="*/ f90 1 450"/>
                <a:gd name="f92" fmla="*/ f89 1 878"/>
                <a:gd name="f93" fmla="*/ 0 1 f91"/>
                <a:gd name="f94" fmla="*/ f87 1 f91"/>
                <a:gd name="f95" fmla="*/ 0 1 f92"/>
                <a:gd name="f96" fmla="*/ f88 1 f92"/>
                <a:gd name="f97" fmla="*/ f93 f84 1"/>
                <a:gd name="f98" fmla="*/ f94 f84 1"/>
                <a:gd name="f99" fmla="*/ f96 f85 1"/>
                <a:gd name="f100" fmla="*/ f95 f85 1"/>
              </a:gdLst>
              <a:ahLst/>
              <a:cxnLst>
                <a:cxn ang="3cd4">
                  <a:pos x="hc" y="t"/>
                </a:cxn>
                <a:cxn ang="0">
                  <a:pos x="r" y="vc"/>
                </a:cxn>
                <a:cxn ang="cd4">
                  <a:pos x="hc" y="b"/>
                </a:cxn>
                <a:cxn ang="cd2">
                  <a:pos x="l" y="vc"/>
                </a:cxn>
              </a:cxnLst>
              <a:rect l="f97" t="f100" r="f98" b="f99"/>
              <a:pathLst>
                <a:path w="450" h="87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38"/>
                    <a:pt x="f39" y="f40"/>
                    <a:pt x="f3" y="f41"/>
                  </a:cubicBezTo>
                  <a:cubicBezTo>
                    <a:pt x="f3" y="f2"/>
                    <a:pt x="f3" y="f2"/>
                    <a:pt x="f3" y="f2"/>
                  </a:cubicBezTo>
                  <a:cubicBezTo>
                    <a:pt x="f42" y="f43"/>
                    <a:pt x="f44" y="f45"/>
                    <a:pt x="f46" y="f47"/>
                  </a:cubicBezTo>
                  <a:cubicBezTo>
                    <a:pt x="f48" y="f49"/>
                    <a:pt x="f50" y="f51"/>
                    <a:pt x="f52" y="f53"/>
                  </a:cubicBezTo>
                  <a:cubicBezTo>
                    <a:pt x="f54" y="f55"/>
                    <a:pt x="f56" y="f17"/>
                    <a:pt x="f57" y="f58"/>
                  </a:cubicBezTo>
                  <a:cubicBezTo>
                    <a:pt x="f59" y="f60"/>
                    <a:pt x="f61" y="f62"/>
                    <a:pt x="f63" y="f64"/>
                  </a:cubicBezTo>
                  <a:cubicBezTo>
                    <a:pt x="f65" y="f66"/>
                    <a:pt x="f67" y="f68"/>
                    <a:pt x="f69" y="f70"/>
                  </a:cubicBezTo>
                  <a:cubicBezTo>
                    <a:pt x="f71" y="f72"/>
                    <a:pt x="f73" y="f74"/>
                    <a:pt x="f2" y="f6"/>
                  </a:cubicBezTo>
                  <a:cubicBezTo>
                    <a:pt x="f2" y="f75"/>
                    <a:pt x="f2" y="f76"/>
                    <a:pt x="f2" y="f77"/>
                  </a:cubicBezTo>
                  <a:cubicBezTo>
                    <a:pt x="f78" y="f79"/>
                    <a:pt x="f80" y="f81"/>
                    <a:pt x="f5" y="f4"/>
                  </a:cubicBezTo>
                  <a:cubicBezTo>
                    <a:pt x="f5" y="f82"/>
                    <a:pt x="f5" y="f83"/>
                    <a:pt x="f5" y="f6"/>
                  </a:cubicBezTo>
                  <a:close/>
                </a:path>
              </a:pathLst>
            </a:custGeom>
            <a:solidFill>
              <a:srgbClr val="647252">
                <a:alpha val="20000"/>
              </a:srgbClr>
            </a:solidFill>
            <a:ln cap="rnd">
              <a:noFill/>
              <a:prstDash val="solid"/>
            </a:ln>
          </p:spPr>
          <p:txBody>
            <a:bodyPr lIns="0" tIns="0" rIns="0" bIns="0"/>
            <a:lstStyle/>
            <a:p>
              <a:endParaRPr lang="en-US"/>
            </a:p>
          </p:txBody>
        </p:sp>
        <p:sp>
          <p:nvSpPr>
            <p:cNvPr id="12" name="Freeform 20">
              <a:extLst>
                <a:ext uri="{FF2B5EF4-FFF2-40B4-BE49-F238E27FC236}">
                  <a16:creationId xmlns:a16="http://schemas.microsoft.com/office/drawing/2014/main" xmlns="" id="{73325812-7ACA-4C94-91A7-2200000EA04B}"/>
                </a:ext>
              </a:extLst>
            </p:cNvPr>
            <p:cNvSpPr/>
            <p:nvPr/>
          </p:nvSpPr>
          <p:spPr>
            <a:xfrm>
              <a:off x="922547" y="6529894"/>
              <a:ext cx="162150" cy="337340"/>
            </a:xfrm>
            <a:custGeom>
              <a:avLst/>
              <a:gdLst>
                <a:gd name="f0" fmla="val w"/>
                <a:gd name="f1" fmla="val h"/>
                <a:gd name="f2" fmla="val 0"/>
                <a:gd name="f3" fmla="val 35"/>
                <a:gd name="f4" fmla="val 73"/>
                <a:gd name="f5" fmla="val 7"/>
                <a:gd name="f6" fmla="val 24"/>
                <a:gd name="f7" fmla="val 16"/>
                <a:gd name="f8" fmla="val 49"/>
                <a:gd name="f9" fmla="val 26"/>
                <a:gd name="f10" fmla="val 23"/>
                <a:gd name="f11" fmla="val 11"/>
                <a:gd name="f12" fmla="*/ f0 1 35"/>
                <a:gd name="f13" fmla="*/ f1 1 73"/>
                <a:gd name="f14" fmla="val f2"/>
                <a:gd name="f15" fmla="val f3"/>
                <a:gd name="f16" fmla="val f4"/>
                <a:gd name="f17" fmla="+- f16 0 f14"/>
                <a:gd name="f18" fmla="+- f15 0 f14"/>
                <a:gd name="f19" fmla="*/ f18 1 35"/>
                <a:gd name="f20" fmla="*/ f17 1 73"/>
                <a:gd name="f21" fmla="*/ 0 1 f19"/>
                <a:gd name="f22" fmla="*/ f15 1 f19"/>
                <a:gd name="f23" fmla="*/ 0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35" h="73">
                  <a:moveTo>
                    <a:pt x="f2" y="f2"/>
                  </a:moveTo>
                  <a:cubicBezTo>
                    <a:pt x="f5" y="f6"/>
                    <a:pt x="f7" y="f8"/>
                    <a:pt x="f9" y="f4"/>
                  </a:cubicBezTo>
                  <a:cubicBezTo>
                    <a:pt x="f3" y="f4"/>
                    <a:pt x="f3" y="f4"/>
                    <a:pt x="f3" y="f4"/>
                  </a:cubicBezTo>
                  <a:cubicBezTo>
                    <a:pt x="f10" y="f8"/>
                    <a:pt x="f11" y="f6"/>
                    <a:pt x="f2" y="f2"/>
                  </a:cubicBezTo>
                  <a:close/>
                </a:path>
              </a:pathLst>
            </a:custGeom>
            <a:solidFill>
              <a:srgbClr val="647252">
                <a:alpha val="20000"/>
              </a:srgbClr>
            </a:solidFill>
            <a:ln cap="rnd">
              <a:noFill/>
              <a:prstDash val="solid"/>
            </a:ln>
          </p:spPr>
          <p:txBody>
            <a:bodyPr lIns="0" tIns="0" rIns="0" bIns="0"/>
            <a:lstStyle/>
            <a:p>
              <a:endParaRPr lang="en-US"/>
            </a:p>
          </p:txBody>
        </p:sp>
        <p:sp>
          <p:nvSpPr>
            <p:cNvPr id="13" name="Freeform 21">
              <a:extLst>
                <a:ext uri="{FF2B5EF4-FFF2-40B4-BE49-F238E27FC236}">
                  <a16:creationId xmlns:a16="http://schemas.microsoft.com/office/drawing/2014/main" xmlns="" id="{FCD4E13A-CAEA-4BD7-95A1-9510497EA775}"/>
                </a:ext>
              </a:extLst>
            </p:cNvPr>
            <p:cNvSpPr/>
            <p:nvPr/>
          </p:nvSpPr>
          <p:spPr>
            <a:xfrm>
              <a:off x="769723" y="5359462"/>
              <a:ext cx="37270" cy="221787"/>
            </a:xfrm>
            <a:custGeom>
              <a:avLst/>
              <a:gdLst>
                <a:gd name="f0" fmla="val w"/>
                <a:gd name="f1" fmla="val h"/>
                <a:gd name="f2" fmla="val 0"/>
                <a:gd name="f3" fmla="val 8"/>
                <a:gd name="f4" fmla="val 48"/>
                <a:gd name="f5" fmla="val 7"/>
                <a:gd name="f6" fmla="val 44"/>
                <a:gd name="f7" fmla="val 46"/>
                <a:gd name="f8" fmla="val 47"/>
                <a:gd name="f9" fmla="val 38"/>
                <a:gd name="f10" fmla="val 29"/>
                <a:gd name="f11" fmla="val 19"/>
                <a:gd name="f12" fmla="val 5"/>
                <a:gd name="f13" fmla="val 13"/>
                <a:gd name="f14" fmla="val 3"/>
                <a:gd name="f15" fmla="val 6"/>
                <a:gd name="f16" fmla="val 1"/>
                <a:gd name="f17" fmla="val 9"/>
                <a:gd name="f18" fmla="val 17"/>
                <a:gd name="f19" fmla="val 26"/>
                <a:gd name="f20" fmla="val 2"/>
                <a:gd name="f21" fmla="val 32"/>
                <a:gd name="f22" fmla="*/ f0 1 8"/>
                <a:gd name="f23" fmla="*/ f1 1 48"/>
                <a:gd name="f24" fmla="val f2"/>
                <a:gd name="f25" fmla="val f3"/>
                <a:gd name="f26" fmla="val f4"/>
                <a:gd name="f27" fmla="+- f26 0 f24"/>
                <a:gd name="f28" fmla="+- f25 0 f24"/>
                <a:gd name="f29" fmla="*/ f28 1 8"/>
                <a:gd name="f30" fmla="*/ f27 1 48"/>
                <a:gd name="f31" fmla="*/ 0 1 f29"/>
                <a:gd name="f32" fmla="*/ f25 1 f29"/>
                <a:gd name="f33" fmla="*/ 0 1 f30"/>
                <a:gd name="f34" fmla="*/ f26 1 f30"/>
                <a:gd name="f35" fmla="*/ f31 f22 1"/>
                <a:gd name="f36" fmla="*/ f32 f22 1"/>
                <a:gd name="f37" fmla="*/ f34 f23 1"/>
                <a:gd name="f38" fmla="*/ f33 f23 1"/>
              </a:gdLst>
              <a:ahLst/>
              <a:cxnLst>
                <a:cxn ang="3cd4">
                  <a:pos x="hc" y="t"/>
                </a:cxn>
                <a:cxn ang="0">
                  <a:pos x="r" y="vc"/>
                </a:cxn>
                <a:cxn ang="cd4">
                  <a:pos x="hc" y="b"/>
                </a:cxn>
                <a:cxn ang="cd2">
                  <a:pos x="l" y="vc"/>
                </a:cxn>
              </a:cxnLst>
              <a:rect l="f35" t="f38" r="f36" b="f37"/>
              <a:pathLst>
                <a:path w="8" h="48">
                  <a:moveTo>
                    <a:pt x="f5" y="f6"/>
                  </a:moveTo>
                  <a:cubicBezTo>
                    <a:pt x="f5" y="f7"/>
                    <a:pt x="f3" y="f8"/>
                    <a:pt x="f3" y="f4"/>
                  </a:cubicBezTo>
                  <a:cubicBezTo>
                    <a:pt x="f3" y="f9"/>
                    <a:pt x="f3" y="f10"/>
                    <a:pt x="f3" y="f11"/>
                  </a:cubicBezTo>
                  <a:cubicBezTo>
                    <a:pt x="f12" y="f13"/>
                    <a:pt x="f14" y="f15"/>
                    <a:pt x="f16" y="f2"/>
                  </a:cubicBezTo>
                  <a:cubicBezTo>
                    <a:pt x="f2" y="f17"/>
                    <a:pt x="f2" y="f18"/>
                    <a:pt x="f2" y="f19"/>
                  </a:cubicBezTo>
                  <a:cubicBezTo>
                    <a:pt x="f20" y="f21"/>
                    <a:pt x="f12" y="f9"/>
                    <a:pt x="f5" y="f6"/>
                  </a:cubicBezTo>
                  <a:close/>
                </a:path>
              </a:pathLst>
            </a:custGeom>
            <a:solidFill>
              <a:srgbClr val="647252">
                <a:alpha val="20000"/>
              </a:srgbClr>
            </a:solidFill>
            <a:ln cap="rnd">
              <a:noFill/>
              <a:prstDash val="solid"/>
            </a:ln>
          </p:spPr>
          <p:txBody>
            <a:bodyPr lIns="0" tIns="0" rIns="0" bIns="0"/>
            <a:lstStyle/>
            <a:p>
              <a:endParaRPr lang="en-US"/>
            </a:p>
          </p:txBody>
        </p:sp>
        <p:sp>
          <p:nvSpPr>
            <p:cNvPr id="14" name="Freeform 22">
              <a:extLst>
                <a:ext uri="{FF2B5EF4-FFF2-40B4-BE49-F238E27FC236}">
                  <a16:creationId xmlns:a16="http://schemas.microsoft.com/office/drawing/2014/main" xmlns="" id="{AE84A59C-9C11-41B4-8DF6-73E368B2AE60}"/>
                </a:ext>
              </a:extLst>
            </p:cNvPr>
            <p:cNvSpPr/>
            <p:nvPr/>
          </p:nvSpPr>
          <p:spPr>
            <a:xfrm>
              <a:off x="849861" y="6244739"/>
              <a:ext cx="238557" cy="622486"/>
            </a:xfrm>
            <a:custGeom>
              <a:avLst/>
              <a:gdLst>
                <a:gd name="f0" fmla="val w"/>
                <a:gd name="f1" fmla="val h"/>
                <a:gd name="f2" fmla="val 0"/>
                <a:gd name="f3" fmla="val 52"/>
                <a:gd name="f4" fmla="val 135"/>
                <a:gd name="f5" fmla="val 7"/>
                <a:gd name="f6" fmla="val 18"/>
                <a:gd name="f7" fmla="val 5"/>
                <a:gd name="f8" fmla="val 12"/>
                <a:gd name="f9" fmla="val 2"/>
                <a:gd name="f10" fmla="val 6"/>
                <a:gd name="f11" fmla="val 3"/>
                <a:gd name="f12" fmla="val 16"/>
                <a:gd name="f13" fmla="val 32"/>
                <a:gd name="f14" fmla="val 48"/>
                <a:gd name="f15" fmla="val 13"/>
                <a:gd name="f16" fmla="val 53"/>
                <a:gd name="f17" fmla="val 14"/>
                <a:gd name="f18" fmla="val 57"/>
                <a:gd name="f19" fmla="val 62"/>
                <a:gd name="f20" fmla="val 27"/>
                <a:gd name="f21" fmla="val 86"/>
                <a:gd name="f22" fmla="val 39"/>
                <a:gd name="f23" fmla="val 111"/>
                <a:gd name="f24" fmla="val 51"/>
                <a:gd name="f25" fmla="val 41"/>
                <a:gd name="f26" fmla="val 109"/>
                <a:gd name="f27" fmla="val 83"/>
                <a:gd name="f28" fmla="val 24"/>
                <a:gd name="f29" fmla="val 56"/>
                <a:gd name="f30" fmla="val 43"/>
                <a:gd name="f31" fmla="val 31"/>
                <a:gd name="f32" fmla="*/ f0 1 52"/>
                <a:gd name="f33" fmla="*/ f1 1 135"/>
                <a:gd name="f34" fmla="val f2"/>
                <a:gd name="f35" fmla="val f3"/>
                <a:gd name="f36" fmla="val f4"/>
                <a:gd name="f37" fmla="+- f36 0 f34"/>
                <a:gd name="f38" fmla="+- f35 0 f34"/>
                <a:gd name="f39" fmla="*/ f38 1 52"/>
                <a:gd name="f40" fmla="*/ f37 1 135"/>
                <a:gd name="f41" fmla="*/ 0 1 f39"/>
                <a:gd name="f42" fmla="*/ f35 1 f39"/>
                <a:gd name="f43" fmla="*/ 0 1 f40"/>
                <a:gd name="f44" fmla="*/ f36 1 f40"/>
                <a:gd name="f45" fmla="*/ f41 f32 1"/>
                <a:gd name="f46" fmla="*/ f42 f32 1"/>
                <a:gd name="f47" fmla="*/ f44 f33 1"/>
                <a:gd name="f48" fmla="*/ f43 f33 1"/>
              </a:gdLst>
              <a:ahLst/>
              <a:cxnLst>
                <a:cxn ang="3cd4">
                  <a:pos x="hc" y="t"/>
                </a:cxn>
                <a:cxn ang="0">
                  <a:pos x="r" y="vc"/>
                </a:cxn>
                <a:cxn ang="cd4">
                  <a:pos x="hc" y="b"/>
                </a:cxn>
                <a:cxn ang="cd2">
                  <a:pos x="l" y="vc"/>
                </a:cxn>
              </a:cxnLst>
              <a:rect l="f45" t="f48" r="f46" b="f47"/>
              <a:pathLst>
                <a:path w="52" h="135">
                  <a:moveTo>
                    <a:pt x="f5" y="f6"/>
                  </a:moveTo>
                  <a:cubicBezTo>
                    <a:pt x="f7" y="f8"/>
                    <a:pt x="f9" y="f10"/>
                    <a:pt x="f2" y="f2"/>
                  </a:cubicBezTo>
                  <a:cubicBezTo>
                    <a:pt x="f11" y="f12"/>
                    <a:pt x="f5" y="f13"/>
                    <a:pt x="f8" y="f14"/>
                  </a:cubicBezTo>
                  <a:cubicBezTo>
                    <a:pt x="f15" y="f16"/>
                    <a:pt x="f17" y="f18"/>
                    <a:pt x="f12" y="f19"/>
                  </a:cubicBezTo>
                  <a:cubicBezTo>
                    <a:pt x="f20" y="f21"/>
                    <a:pt x="f22" y="f23"/>
                    <a:pt x="f24" y="f4"/>
                  </a:cubicBezTo>
                  <a:cubicBezTo>
                    <a:pt x="f3" y="f4"/>
                    <a:pt x="f3" y="f4"/>
                    <a:pt x="f3" y="f4"/>
                  </a:cubicBezTo>
                  <a:cubicBezTo>
                    <a:pt x="f25" y="f26"/>
                    <a:pt x="f13" y="f27"/>
                    <a:pt x="f28" y="f29"/>
                  </a:cubicBezTo>
                  <a:cubicBezTo>
                    <a:pt x="f6" y="f30"/>
                    <a:pt x="f15" y="f31"/>
                    <a:pt x="f5" y="f6"/>
                  </a:cubicBezTo>
                  <a:close/>
                </a:path>
              </a:pathLst>
            </a:custGeom>
            <a:solidFill>
              <a:srgbClr val="647252">
                <a:alpha val="20000"/>
              </a:srgbClr>
            </a:solidFill>
            <a:ln cap="rnd">
              <a:noFill/>
              <a:prstDash val="solid"/>
            </a:ln>
          </p:spPr>
          <p:txBody>
            <a:bodyPr lIns="0" tIns="0" rIns="0" bIns="0"/>
            <a:lstStyle/>
            <a:p>
              <a:endParaRPr lang="en-US"/>
            </a:p>
          </p:txBody>
        </p:sp>
      </p:grpSp>
      <p:grpSp>
        <p:nvGrpSpPr>
          <p:cNvPr id="15" name="Group 9">
            <a:extLst>
              <a:ext uri="{FF2B5EF4-FFF2-40B4-BE49-F238E27FC236}">
                <a16:creationId xmlns:a16="http://schemas.microsoft.com/office/drawing/2014/main" xmlns="" id="{4A3FE4F9-CB9B-4D5B-B0B8-771BF23AA45A}"/>
              </a:ext>
            </a:extLst>
          </p:cNvPr>
          <p:cNvGrpSpPr/>
          <p:nvPr/>
        </p:nvGrpSpPr>
        <p:grpSpPr>
          <a:xfrm>
            <a:off x="27221" y="-27"/>
            <a:ext cx="2356674" cy="6853280"/>
            <a:chOff x="27221" y="-27"/>
            <a:chExt cx="2356674" cy="6853280"/>
          </a:xfrm>
        </p:grpSpPr>
        <p:sp>
          <p:nvSpPr>
            <p:cNvPr id="16" name="Freeform 27">
              <a:extLst>
                <a:ext uri="{FF2B5EF4-FFF2-40B4-BE49-F238E27FC236}">
                  <a16:creationId xmlns:a16="http://schemas.microsoft.com/office/drawing/2014/main" xmlns="" id="{50EC468F-31AA-412F-880B-7B35CCB9545F}"/>
                </a:ext>
              </a:extLst>
            </p:cNvPr>
            <p:cNvSpPr/>
            <p:nvPr/>
          </p:nvSpPr>
          <p:spPr>
            <a:xfrm>
              <a:off x="27221" y="-27"/>
              <a:ext cx="494324" cy="4401043"/>
            </a:xfrm>
            <a:custGeom>
              <a:avLst/>
              <a:gdLst>
                <a:gd name="f0" fmla="val w"/>
                <a:gd name="f1" fmla="val h"/>
                <a:gd name="f2" fmla="val 0"/>
                <a:gd name="f3" fmla="val 103"/>
                <a:gd name="f4" fmla="val 920"/>
                <a:gd name="f5" fmla="val 7"/>
                <a:gd name="f6" fmla="val 210"/>
                <a:gd name="f7" fmla="val 11"/>
                <a:gd name="f8" fmla="val 288"/>
                <a:gd name="f9" fmla="val 17"/>
                <a:gd name="f10" fmla="val 367"/>
                <a:gd name="f11" fmla="val 26"/>
                <a:gd name="f12" fmla="val 445"/>
                <a:gd name="f13" fmla="val 34"/>
                <a:gd name="f14" fmla="val 523"/>
                <a:gd name="f15" fmla="val 44"/>
                <a:gd name="f16" fmla="val 601"/>
                <a:gd name="f17" fmla="val 57"/>
                <a:gd name="f18" fmla="val 679"/>
                <a:gd name="f19" fmla="val 69"/>
                <a:gd name="f20" fmla="val 757"/>
                <a:gd name="f21" fmla="val 84"/>
                <a:gd name="f22" fmla="val 834"/>
                <a:gd name="f23" fmla="val 101"/>
                <a:gd name="f24" fmla="val 911"/>
                <a:gd name="f25" fmla="val 102"/>
                <a:gd name="f26" fmla="val 914"/>
                <a:gd name="f27" fmla="val 917"/>
                <a:gd name="f28" fmla="val 905"/>
                <a:gd name="f29" fmla="val 100"/>
                <a:gd name="f30" fmla="val 889"/>
                <a:gd name="f31" fmla="val 99"/>
                <a:gd name="f32" fmla="val 874"/>
                <a:gd name="f33" fmla="val 871"/>
                <a:gd name="f34" fmla="val 868"/>
                <a:gd name="f35" fmla="val 866"/>
                <a:gd name="f36" fmla="val 85"/>
                <a:gd name="f37" fmla="val 803"/>
                <a:gd name="f38" fmla="val 73"/>
                <a:gd name="f39" fmla="val 741"/>
                <a:gd name="f40" fmla="val 63"/>
                <a:gd name="f41" fmla="val 678"/>
                <a:gd name="f42" fmla="val 50"/>
                <a:gd name="f43" fmla="val 600"/>
                <a:gd name="f44" fmla="val 39"/>
                <a:gd name="f45" fmla="val 30"/>
                <a:gd name="f46" fmla="val 444"/>
                <a:gd name="f47" fmla="val 21"/>
                <a:gd name="f48" fmla="val 366"/>
                <a:gd name="f49" fmla="val 14"/>
                <a:gd name="f50" fmla="val 9"/>
                <a:gd name="f51" fmla="val 209"/>
                <a:gd name="f52" fmla="val 170"/>
                <a:gd name="f53" fmla="val 5"/>
                <a:gd name="f54" fmla="val 131"/>
                <a:gd name="f55" fmla="val 3"/>
                <a:gd name="f56" fmla="val 92"/>
                <a:gd name="f57" fmla="val 2"/>
                <a:gd name="f58" fmla="val 61"/>
                <a:gd name="f59" fmla="val 1"/>
                <a:gd name="f60" fmla="val 31"/>
                <a:gd name="f61" fmla="val 4"/>
                <a:gd name="f62" fmla="*/ f0 1 103"/>
                <a:gd name="f63" fmla="*/ f1 1 920"/>
                <a:gd name="f64" fmla="val f2"/>
                <a:gd name="f65" fmla="val f3"/>
                <a:gd name="f66" fmla="val f4"/>
                <a:gd name="f67" fmla="+- f66 0 f64"/>
                <a:gd name="f68" fmla="+- f65 0 f64"/>
                <a:gd name="f69" fmla="*/ f68 1 103"/>
                <a:gd name="f70" fmla="*/ f67 1 920"/>
                <a:gd name="f71" fmla="*/ 0 1 f69"/>
                <a:gd name="f72" fmla="*/ f65 1 f69"/>
                <a:gd name="f73" fmla="*/ 0 1 f70"/>
                <a:gd name="f74" fmla="*/ f66 1 f70"/>
                <a:gd name="f75" fmla="*/ f71 f62 1"/>
                <a:gd name="f76" fmla="*/ f72 f62 1"/>
                <a:gd name="f77" fmla="*/ f74 f63 1"/>
                <a:gd name="f78" fmla="*/ f73 f63 1"/>
              </a:gdLst>
              <a:ahLst/>
              <a:cxnLst>
                <a:cxn ang="3cd4">
                  <a:pos x="hc" y="t"/>
                </a:cxn>
                <a:cxn ang="0">
                  <a:pos x="r" y="vc"/>
                </a:cxn>
                <a:cxn ang="cd4">
                  <a:pos x="hc" y="b"/>
                </a:cxn>
                <a:cxn ang="cd2">
                  <a:pos x="l" y="vc"/>
                </a:cxn>
              </a:cxnLst>
              <a:rect l="f75" t="f78" r="f76" b="f77"/>
              <a:pathLst>
                <a:path w="103" h="920">
                  <a:moveTo>
                    <a:pt x="f5" y="f6"/>
                  </a:moveTo>
                  <a:cubicBezTo>
                    <a:pt x="f7" y="f8"/>
                    <a:pt x="f9" y="f10"/>
                    <a:pt x="f11" y="f12"/>
                  </a:cubicBezTo>
                  <a:cubicBezTo>
                    <a:pt x="f13" y="f14"/>
                    <a:pt x="f15" y="f16"/>
                    <a:pt x="f17" y="f18"/>
                  </a:cubicBezTo>
                  <a:cubicBezTo>
                    <a:pt x="f19" y="f20"/>
                    <a:pt x="f21" y="f22"/>
                    <a:pt x="f23" y="f24"/>
                  </a:cubicBezTo>
                  <a:cubicBezTo>
                    <a:pt x="f25" y="f26"/>
                    <a:pt x="f3" y="f27"/>
                    <a:pt x="f3" y="f4"/>
                  </a:cubicBezTo>
                  <a:cubicBezTo>
                    <a:pt x="f25" y="f28"/>
                    <a:pt x="f29" y="f30"/>
                    <a:pt x="f31" y="f32"/>
                  </a:cubicBezTo>
                  <a:cubicBezTo>
                    <a:pt x="f31" y="f33"/>
                    <a:pt x="f31" y="f34"/>
                    <a:pt x="f31" y="f35"/>
                  </a:cubicBezTo>
                  <a:cubicBezTo>
                    <a:pt x="f36" y="f37"/>
                    <a:pt x="f38" y="f39"/>
                    <a:pt x="f40" y="f41"/>
                  </a:cubicBezTo>
                  <a:cubicBezTo>
                    <a:pt x="f42" y="f43"/>
                    <a:pt x="f44" y="f14"/>
                    <a:pt x="f45" y="f46"/>
                  </a:cubicBezTo>
                  <a:cubicBezTo>
                    <a:pt x="f47" y="f48"/>
                    <a:pt x="f49" y="f8"/>
                    <a:pt x="f50" y="f51"/>
                  </a:cubicBezTo>
                  <a:cubicBezTo>
                    <a:pt x="f5" y="f52"/>
                    <a:pt x="f53" y="f54"/>
                    <a:pt x="f55" y="f56"/>
                  </a:cubicBezTo>
                  <a:cubicBezTo>
                    <a:pt x="f57" y="f58"/>
                    <a:pt x="f59" y="f60"/>
                    <a:pt x="f59" y="f2"/>
                  </a:cubicBezTo>
                  <a:cubicBezTo>
                    <a:pt x="f2" y="f2"/>
                    <a:pt x="f2" y="f2"/>
                    <a:pt x="f2" y="f2"/>
                  </a:cubicBezTo>
                  <a:cubicBezTo>
                    <a:pt x="f2" y="f60"/>
                    <a:pt x="f59" y="f58"/>
                    <a:pt x="f59" y="f56"/>
                  </a:cubicBezTo>
                  <a:cubicBezTo>
                    <a:pt x="f55" y="f54"/>
                    <a:pt x="f61" y="f52"/>
                    <a:pt x="f5" y="f6"/>
                  </a:cubicBezTo>
                  <a:close/>
                </a:path>
              </a:pathLst>
            </a:custGeom>
            <a:solidFill>
              <a:srgbClr val="647252"/>
            </a:solidFill>
            <a:ln cap="rnd">
              <a:noFill/>
              <a:prstDash val="solid"/>
            </a:ln>
          </p:spPr>
          <p:txBody>
            <a:bodyPr lIns="0" tIns="0" rIns="0" bIns="0"/>
            <a:lstStyle/>
            <a:p>
              <a:endParaRPr lang="en-US"/>
            </a:p>
          </p:txBody>
        </p:sp>
        <p:sp>
          <p:nvSpPr>
            <p:cNvPr id="17" name="Freeform 28">
              <a:extLst>
                <a:ext uri="{FF2B5EF4-FFF2-40B4-BE49-F238E27FC236}">
                  <a16:creationId xmlns:a16="http://schemas.microsoft.com/office/drawing/2014/main" xmlns="" id="{4867D592-AD76-40F0-80B6-9F672C494596}"/>
                </a:ext>
              </a:extLst>
            </p:cNvPr>
            <p:cNvSpPr/>
            <p:nvPr/>
          </p:nvSpPr>
          <p:spPr>
            <a:xfrm>
              <a:off x="550285" y="4316470"/>
              <a:ext cx="423440" cy="1580695"/>
            </a:xfrm>
            <a:custGeom>
              <a:avLst/>
              <a:gdLst>
                <a:gd name="f0" fmla="val w"/>
                <a:gd name="f1" fmla="val h"/>
                <a:gd name="f2" fmla="val 0"/>
                <a:gd name="f3" fmla="val 88"/>
                <a:gd name="f4" fmla="val 330"/>
                <a:gd name="f5" fmla="val 53"/>
                <a:gd name="f6" fmla="val 229"/>
                <a:gd name="f7" fmla="val 64"/>
                <a:gd name="f8" fmla="val 263"/>
                <a:gd name="f9" fmla="val 75"/>
                <a:gd name="f10" fmla="val 297"/>
                <a:gd name="f11" fmla="val 323"/>
                <a:gd name="f12" fmla="val 315"/>
                <a:gd name="f13" fmla="val 308"/>
                <a:gd name="f14" fmla="val 307"/>
                <a:gd name="f15" fmla="val 305"/>
                <a:gd name="f16" fmla="val 304"/>
                <a:gd name="f17" fmla="val 79"/>
                <a:gd name="f18" fmla="val 278"/>
                <a:gd name="f19" fmla="val 70"/>
                <a:gd name="f20" fmla="val 252"/>
                <a:gd name="f21" fmla="val 62"/>
                <a:gd name="f22" fmla="val 226"/>
                <a:gd name="f23" fmla="val 38"/>
                <a:gd name="f24" fmla="val 152"/>
                <a:gd name="f25" fmla="val 17"/>
                <a:gd name="f26" fmla="val 76"/>
                <a:gd name="f27" fmla="val 2"/>
                <a:gd name="f28" fmla="val 21"/>
                <a:gd name="f29" fmla="val 4"/>
                <a:gd name="f30" fmla="val 42"/>
                <a:gd name="f31" fmla="val 7"/>
                <a:gd name="f32" fmla="val 63"/>
                <a:gd name="f33" fmla="val 119"/>
                <a:gd name="f34" fmla="val 36"/>
                <a:gd name="f35" fmla="val 174"/>
                <a:gd name="f36" fmla="*/ f0 1 88"/>
                <a:gd name="f37" fmla="*/ f1 1 330"/>
                <a:gd name="f38" fmla="val f2"/>
                <a:gd name="f39" fmla="val f3"/>
                <a:gd name="f40" fmla="val f4"/>
                <a:gd name="f41" fmla="+- f40 0 f38"/>
                <a:gd name="f42" fmla="+- f39 0 f38"/>
                <a:gd name="f43" fmla="*/ f42 1 88"/>
                <a:gd name="f44" fmla="*/ f41 1 330"/>
                <a:gd name="f45" fmla="*/ 0 1 f43"/>
                <a:gd name="f46" fmla="*/ f39 1 f43"/>
                <a:gd name="f47" fmla="*/ 0 1 f44"/>
                <a:gd name="f48" fmla="*/ f40 1 f44"/>
                <a:gd name="f49" fmla="*/ f45 f36 1"/>
                <a:gd name="f50" fmla="*/ f46 f36 1"/>
                <a:gd name="f51" fmla="*/ f48 f37 1"/>
                <a:gd name="f52" fmla="*/ f47 f37 1"/>
              </a:gdLst>
              <a:ahLst/>
              <a:cxnLst>
                <a:cxn ang="3cd4">
                  <a:pos x="hc" y="t"/>
                </a:cxn>
                <a:cxn ang="0">
                  <a:pos x="r" y="vc"/>
                </a:cxn>
                <a:cxn ang="cd4">
                  <a:pos x="hc" y="b"/>
                </a:cxn>
                <a:cxn ang="cd2">
                  <a:pos x="l" y="vc"/>
                </a:cxn>
              </a:cxnLst>
              <a:rect l="f49" t="f52" r="f50" b="f51"/>
              <a:pathLst>
                <a:path w="88" h="330">
                  <a:moveTo>
                    <a:pt x="f5" y="f6"/>
                  </a:moveTo>
                  <a:cubicBezTo>
                    <a:pt x="f7" y="f8"/>
                    <a:pt x="f9" y="f10"/>
                    <a:pt x="f3" y="f4"/>
                  </a:cubicBezTo>
                  <a:cubicBezTo>
                    <a:pt x="f3" y="f11"/>
                    <a:pt x="f3" y="f12"/>
                    <a:pt x="f3" y="f13"/>
                  </a:cubicBezTo>
                  <a:cubicBezTo>
                    <a:pt x="f3" y="f14"/>
                    <a:pt x="f3" y="f15"/>
                    <a:pt x="f3" y="f16"/>
                  </a:cubicBezTo>
                  <a:cubicBezTo>
                    <a:pt x="f17" y="f18"/>
                    <a:pt x="f19" y="f20"/>
                    <a:pt x="f21" y="f22"/>
                  </a:cubicBezTo>
                  <a:cubicBezTo>
                    <a:pt x="f23" y="f24"/>
                    <a:pt x="f25" y="f26"/>
                    <a:pt x="f2" y="f2"/>
                  </a:cubicBezTo>
                  <a:cubicBezTo>
                    <a:pt x="f27" y="f28"/>
                    <a:pt x="f29" y="f30"/>
                    <a:pt x="f31" y="f32"/>
                  </a:cubicBezTo>
                  <a:cubicBezTo>
                    <a:pt x="f28" y="f33"/>
                    <a:pt x="f34" y="f35"/>
                    <a:pt x="f5" y="f6"/>
                  </a:cubicBezTo>
                  <a:close/>
                </a:path>
              </a:pathLst>
            </a:custGeom>
            <a:solidFill>
              <a:srgbClr val="647252"/>
            </a:solidFill>
            <a:ln cap="rnd">
              <a:noFill/>
              <a:prstDash val="solid"/>
            </a:ln>
          </p:spPr>
          <p:txBody>
            <a:bodyPr lIns="0" tIns="0" rIns="0" bIns="0"/>
            <a:lstStyle/>
            <a:p>
              <a:endParaRPr lang="en-US"/>
            </a:p>
          </p:txBody>
        </p:sp>
        <p:sp>
          <p:nvSpPr>
            <p:cNvPr id="18" name="Freeform 29">
              <a:extLst>
                <a:ext uri="{FF2B5EF4-FFF2-40B4-BE49-F238E27FC236}">
                  <a16:creationId xmlns:a16="http://schemas.microsoft.com/office/drawing/2014/main" xmlns="" id="{A36D5D2E-915B-4DAA-8B53-0AF0DA652051}"/>
                </a:ext>
              </a:extLst>
            </p:cNvPr>
            <p:cNvSpPr/>
            <p:nvPr/>
          </p:nvSpPr>
          <p:spPr>
            <a:xfrm>
              <a:off x="1006297" y="5862684"/>
              <a:ext cx="431103" cy="990569"/>
            </a:xfrm>
            <a:custGeom>
              <a:avLst/>
              <a:gdLst>
                <a:gd name="f0" fmla="val 180"/>
                <a:gd name="f1" fmla="val w"/>
                <a:gd name="f2" fmla="val h"/>
                <a:gd name="f3" fmla="val 0"/>
                <a:gd name="f4" fmla="val 90"/>
                <a:gd name="f5" fmla="val 207"/>
                <a:gd name="f6" fmla="val 6"/>
                <a:gd name="f7" fmla="val 15"/>
                <a:gd name="f8" fmla="val 4"/>
                <a:gd name="f9" fmla="val 10"/>
                <a:gd name="f10" fmla="val 2"/>
                <a:gd name="f11" fmla="val 5"/>
                <a:gd name="f12" fmla="val 9"/>
                <a:gd name="f13" fmla="val 19"/>
                <a:gd name="f14" fmla="val 1"/>
                <a:gd name="f15" fmla="val 29"/>
                <a:gd name="f16" fmla="val 14"/>
                <a:gd name="f17" fmla="val 62"/>
                <a:gd name="f18" fmla="val 27"/>
                <a:gd name="f19" fmla="val 95"/>
                <a:gd name="f20" fmla="val 42"/>
                <a:gd name="f21" fmla="val 127"/>
                <a:gd name="f22" fmla="val 54"/>
                <a:gd name="f23" fmla="val 154"/>
                <a:gd name="f24" fmla="val 67"/>
                <a:gd name="f25" fmla="val 181"/>
                <a:gd name="f26" fmla="val 80"/>
                <a:gd name="f27" fmla="val 76"/>
                <a:gd name="f28" fmla="val 63"/>
                <a:gd name="f29" fmla="val 152"/>
                <a:gd name="f30" fmla="val 50"/>
                <a:gd name="f31" fmla="val 123"/>
                <a:gd name="f32" fmla="val 34"/>
                <a:gd name="f33" fmla="val 88"/>
                <a:gd name="f34" fmla="val 20"/>
                <a:gd name="f35" fmla="val 51"/>
                <a:gd name="f36" fmla="*/ f1 1 90"/>
                <a:gd name="f37" fmla="*/ f2 1 207"/>
                <a:gd name="f38" fmla="val f3"/>
                <a:gd name="f39" fmla="val f4"/>
                <a:gd name="f40" fmla="val f5"/>
                <a:gd name="f41" fmla="+- f40 0 f38"/>
                <a:gd name="f42" fmla="+- f39 0 f38"/>
                <a:gd name="f43" fmla="*/ f42 1 90"/>
                <a:gd name="f44" fmla="*/ f41 1 207"/>
                <a:gd name="f45" fmla="*/ 0 1 f43"/>
                <a:gd name="f46" fmla="*/ f39 1 f43"/>
                <a:gd name="f47" fmla="*/ 0 1 f44"/>
                <a:gd name="f48" fmla="*/ f40 1 f44"/>
                <a:gd name="f49" fmla="*/ f45 f36 1"/>
                <a:gd name="f50" fmla="*/ f46 f36 1"/>
                <a:gd name="f51" fmla="*/ f48 f37 1"/>
                <a:gd name="f52" fmla="*/ f47 f37 1"/>
              </a:gdLst>
              <a:ahLst/>
              <a:cxnLst>
                <a:cxn ang="3cd4">
                  <a:pos x="hc" y="t"/>
                </a:cxn>
                <a:cxn ang="0">
                  <a:pos x="r" y="vc"/>
                </a:cxn>
                <a:cxn ang="cd4">
                  <a:pos x="hc" y="b"/>
                </a:cxn>
                <a:cxn ang="cd2">
                  <a:pos x="l" y="vc"/>
                </a:cxn>
              </a:cxnLst>
              <a:rect l="f49" t="f52" r="f50" b="f51"/>
              <a:pathLst>
                <a:path w="90" h="207">
                  <a:moveTo>
                    <a:pt x="f6" y="f7"/>
                  </a:moveTo>
                  <a:cubicBezTo>
                    <a:pt x="f8" y="f9"/>
                    <a:pt x="f10" y="f11"/>
                    <a:pt x="f3" y="f3"/>
                  </a:cubicBezTo>
                  <a:cubicBezTo>
                    <a:pt x="f3" y="f12"/>
                    <a:pt x="f3" y="f13"/>
                    <a:pt x="f14" y="f15"/>
                  </a:cubicBezTo>
                  <a:cubicBezTo>
                    <a:pt x="f16" y="f17"/>
                    <a:pt x="f18" y="f19"/>
                    <a:pt x="f20" y="f21"/>
                  </a:cubicBezTo>
                  <a:cubicBezTo>
                    <a:pt x="f22" y="f23"/>
                    <a:pt x="f24" y="f25"/>
                    <a:pt x="f26" y="f5"/>
                  </a:cubicBezTo>
                  <a:cubicBezTo>
                    <a:pt x="f4" y="f5"/>
                    <a:pt x="f4" y="f5"/>
                    <a:pt x="f4" y="f5"/>
                  </a:cubicBezTo>
                  <a:cubicBezTo>
                    <a:pt x="f27" y="f0"/>
                    <a:pt x="f28" y="f29"/>
                    <a:pt x="f30" y="f31"/>
                  </a:cubicBezTo>
                  <a:cubicBezTo>
                    <a:pt x="f32" y="f33"/>
                    <a:pt x="f34" y="f35"/>
                    <a:pt x="f6" y="f7"/>
                  </a:cubicBezTo>
                  <a:close/>
                </a:path>
              </a:pathLst>
            </a:custGeom>
            <a:solidFill>
              <a:srgbClr val="647252"/>
            </a:solidFill>
            <a:ln cap="rnd">
              <a:noFill/>
              <a:prstDash val="solid"/>
            </a:ln>
          </p:spPr>
          <p:txBody>
            <a:bodyPr lIns="0" tIns="0" rIns="0" bIns="0"/>
            <a:lstStyle/>
            <a:p>
              <a:endParaRPr lang="en-US"/>
            </a:p>
          </p:txBody>
        </p:sp>
        <p:sp>
          <p:nvSpPr>
            <p:cNvPr id="19" name="Freeform 30">
              <a:extLst>
                <a:ext uri="{FF2B5EF4-FFF2-40B4-BE49-F238E27FC236}">
                  <a16:creationId xmlns:a16="http://schemas.microsoft.com/office/drawing/2014/main" xmlns="" id="{891C60A7-8586-4035-85A2-6FA2F01593BB}"/>
                </a:ext>
              </a:extLst>
            </p:cNvPr>
            <p:cNvSpPr/>
            <p:nvPr/>
          </p:nvSpPr>
          <p:spPr>
            <a:xfrm>
              <a:off x="521546" y="4364376"/>
              <a:ext cx="551803" cy="2235964"/>
            </a:xfrm>
            <a:custGeom>
              <a:avLst/>
              <a:gdLst>
                <a:gd name="f0" fmla="val w"/>
                <a:gd name="f1" fmla="val h"/>
                <a:gd name="f2" fmla="val 0"/>
                <a:gd name="f3" fmla="val 115"/>
                <a:gd name="f4" fmla="val 467"/>
                <a:gd name="f5" fmla="val 101"/>
                <a:gd name="f6" fmla="val 409"/>
                <a:gd name="f7" fmla="val 93"/>
                <a:gd name="f8" fmla="val 388"/>
                <a:gd name="f9" fmla="val 85"/>
                <a:gd name="f10" fmla="val 366"/>
                <a:gd name="f11" fmla="val 78"/>
                <a:gd name="f12" fmla="val 344"/>
                <a:gd name="f13" fmla="val 57"/>
                <a:gd name="f14" fmla="val 281"/>
                <a:gd name="f15" fmla="val 41"/>
                <a:gd name="f16" fmla="val 216"/>
                <a:gd name="f17" fmla="val 29"/>
                <a:gd name="f18" fmla="val 151"/>
                <a:gd name="f19" fmla="val 22"/>
                <a:gd name="f20" fmla="val 119"/>
                <a:gd name="f21" fmla="val 17"/>
                <a:gd name="f22" fmla="val 86"/>
                <a:gd name="f23" fmla="val 13"/>
                <a:gd name="f24" fmla="val 53"/>
                <a:gd name="f25" fmla="val 9"/>
                <a:gd name="f26" fmla="val 35"/>
                <a:gd name="f27" fmla="val 4"/>
                <a:gd name="f28" fmla="val 18"/>
                <a:gd name="f29" fmla="val 5"/>
                <a:gd name="f30" fmla="val 51"/>
                <a:gd name="f31" fmla="val 12"/>
                <a:gd name="f32" fmla="val 102"/>
                <a:gd name="f33" fmla="val 21"/>
                <a:gd name="f34" fmla="val 152"/>
                <a:gd name="f35" fmla="val 33"/>
                <a:gd name="f36" fmla="val 218"/>
                <a:gd name="f37" fmla="val 49"/>
                <a:gd name="f38" fmla="val 283"/>
                <a:gd name="f39" fmla="val 69"/>
                <a:gd name="f40" fmla="val 347"/>
                <a:gd name="f41" fmla="val 79"/>
                <a:gd name="f42" fmla="val 378"/>
                <a:gd name="f43" fmla="val 90"/>
                <a:gd name="f44" fmla="val 410"/>
                <a:gd name="f45" fmla="val 103"/>
                <a:gd name="f46" fmla="val 441"/>
                <a:gd name="f47" fmla="val 107"/>
                <a:gd name="f48" fmla="val 449"/>
                <a:gd name="f49" fmla="val 111"/>
                <a:gd name="f50" fmla="val 458"/>
                <a:gd name="f51" fmla="val 114"/>
                <a:gd name="f52" fmla="val 464"/>
                <a:gd name="f53" fmla="val 113"/>
                <a:gd name="f54" fmla="val 461"/>
                <a:gd name="f55" fmla="val 112"/>
                <a:gd name="f56" fmla="val 108"/>
                <a:gd name="f57" fmla="val 442"/>
                <a:gd name="f58" fmla="val 104"/>
                <a:gd name="f59" fmla="val 425"/>
                <a:gd name="f60" fmla="*/ f0 1 115"/>
                <a:gd name="f61" fmla="*/ f1 1 467"/>
                <a:gd name="f62" fmla="val f2"/>
                <a:gd name="f63" fmla="val f3"/>
                <a:gd name="f64" fmla="val f4"/>
                <a:gd name="f65" fmla="+- f64 0 f62"/>
                <a:gd name="f66" fmla="+- f63 0 f62"/>
                <a:gd name="f67" fmla="*/ f66 1 115"/>
                <a:gd name="f68" fmla="*/ f65 1 467"/>
                <a:gd name="f69" fmla="*/ 0 1 f67"/>
                <a:gd name="f70" fmla="*/ f63 1 f67"/>
                <a:gd name="f71" fmla="*/ 0 1 f68"/>
                <a:gd name="f72" fmla="*/ f64 1 f68"/>
                <a:gd name="f73" fmla="*/ f69 f60 1"/>
                <a:gd name="f74" fmla="*/ f70 f60 1"/>
                <a:gd name="f75" fmla="*/ f72 f61 1"/>
                <a:gd name="f76" fmla="*/ f71 f61 1"/>
              </a:gdLst>
              <a:ahLst/>
              <a:cxnLst>
                <a:cxn ang="3cd4">
                  <a:pos x="hc" y="t"/>
                </a:cxn>
                <a:cxn ang="0">
                  <a:pos x="r" y="vc"/>
                </a:cxn>
                <a:cxn ang="cd4">
                  <a:pos x="hc" y="b"/>
                </a:cxn>
                <a:cxn ang="cd2">
                  <a:pos x="l" y="vc"/>
                </a:cxn>
              </a:cxnLst>
              <a:rect l="f73" t="f76" r="f74" b="f75"/>
              <a:pathLst>
                <a:path w="115" h="467">
                  <a:moveTo>
                    <a:pt x="f5" y="f6"/>
                  </a:moveTo>
                  <a:cubicBezTo>
                    <a:pt x="f7" y="f8"/>
                    <a:pt x="f9" y="f10"/>
                    <a:pt x="f11" y="f12"/>
                  </a:cubicBezTo>
                  <a:cubicBezTo>
                    <a:pt x="f13" y="f14"/>
                    <a:pt x="f15" y="f16"/>
                    <a:pt x="f17" y="f18"/>
                  </a:cubicBezTo>
                  <a:cubicBezTo>
                    <a:pt x="f19" y="f20"/>
                    <a:pt x="f21" y="f22"/>
                    <a:pt x="f23" y="f24"/>
                  </a:cubicBezTo>
                  <a:cubicBezTo>
                    <a:pt x="f25" y="f26"/>
                    <a:pt x="f27" y="f28"/>
                    <a:pt x="f2" y="f2"/>
                  </a:cubicBezTo>
                  <a:cubicBezTo>
                    <a:pt x="f29" y="f30"/>
                    <a:pt x="f31" y="f32"/>
                    <a:pt x="f33" y="f34"/>
                  </a:cubicBezTo>
                  <a:cubicBezTo>
                    <a:pt x="f35" y="f36"/>
                    <a:pt x="f37" y="f38"/>
                    <a:pt x="f39" y="f40"/>
                  </a:cubicBezTo>
                  <a:cubicBezTo>
                    <a:pt x="f41" y="f42"/>
                    <a:pt x="f43" y="f44"/>
                    <a:pt x="f45" y="f46"/>
                  </a:cubicBezTo>
                  <a:cubicBezTo>
                    <a:pt x="f47" y="f48"/>
                    <a:pt x="f49" y="f50"/>
                    <a:pt x="f3" y="f4"/>
                  </a:cubicBezTo>
                  <a:cubicBezTo>
                    <a:pt x="f51" y="f52"/>
                    <a:pt x="f53" y="f54"/>
                    <a:pt x="f55" y="f50"/>
                  </a:cubicBezTo>
                  <a:cubicBezTo>
                    <a:pt x="f56" y="f57"/>
                    <a:pt x="f58" y="f59"/>
                    <a:pt x="f5" y="f6"/>
                  </a:cubicBezTo>
                  <a:close/>
                </a:path>
              </a:pathLst>
            </a:custGeom>
            <a:solidFill>
              <a:srgbClr val="647252"/>
            </a:solidFill>
            <a:ln cap="rnd">
              <a:noFill/>
              <a:prstDash val="solid"/>
            </a:ln>
          </p:spPr>
          <p:txBody>
            <a:bodyPr lIns="0" tIns="0" rIns="0" bIns="0"/>
            <a:lstStyle/>
            <a:p>
              <a:endParaRPr lang="en-US"/>
            </a:p>
          </p:txBody>
        </p:sp>
        <p:sp>
          <p:nvSpPr>
            <p:cNvPr id="20" name="Freeform 31">
              <a:extLst>
                <a:ext uri="{FF2B5EF4-FFF2-40B4-BE49-F238E27FC236}">
                  <a16:creationId xmlns:a16="http://schemas.microsoft.com/office/drawing/2014/main" xmlns="" id="{1BF7FACF-A8FA-46DD-B875-022695C893FE}"/>
                </a:ext>
              </a:extLst>
            </p:cNvPr>
            <p:cNvSpPr/>
            <p:nvPr/>
          </p:nvSpPr>
          <p:spPr>
            <a:xfrm>
              <a:off x="467898" y="1289203"/>
              <a:ext cx="174357" cy="3027267"/>
            </a:xfrm>
            <a:custGeom>
              <a:avLst/>
              <a:gdLst>
                <a:gd name="f0" fmla="val w"/>
                <a:gd name="f1" fmla="val h"/>
                <a:gd name="f2" fmla="val 0"/>
                <a:gd name="f3" fmla="val 36"/>
                <a:gd name="f4" fmla="val 633"/>
                <a:gd name="f5" fmla="val 17"/>
                <a:gd name="f6" fmla="val 15"/>
                <a:gd name="f7" fmla="val 621"/>
                <a:gd name="f8" fmla="val 14"/>
                <a:gd name="f9" fmla="val 609"/>
                <a:gd name="f10" fmla="val 13"/>
                <a:gd name="f11" fmla="val 597"/>
                <a:gd name="f12" fmla="val 8"/>
                <a:gd name="f13" fmla="val 530"/>
                <a:gd name="f14" fmla="val 5"/>
                <a:gd name="f15" fmla="val 464"/>
                <a:gd name="f16" fmla="val 398"/>
                <a:gd name="f17" fmla="val 331"/>
                <a:gd name="f18" fmla="val 265"/>
                <a:gd name="f19" fmla="val 198"/>
                <a:gd name="f20" fmla="val 165"/>
                <a:gd name="f21" fmla="val 18"/>
                <a:gd name="f22" fmla="val 132"/>
                <a:gd name="f23" fmla="val 22"/>
                <a:gd name="f24" fmla="val 99"/>
                <a:gd name="f25" fmla="val 26"/>
                <a:gd name="f26" fmla="val 66"/>
                <a:gd name="f27" fmla="val 30"/>
                <a:gd name="f28" fmla="val 33"/>
                <a:gd name="f29" fmla="val 35"/>
                <a:gd name="f30" fmla="val 29"/>
                <a:gd name="f31" fmla="val 24"/>
                <a:gd name="f32" fmla="val 20"/>
                <a:gd name="f33" fmla="val 16"/>
                <a:gd name="f34" fmla="val 10"/>
                <a:gd name="f35" fmla="val 4"/>
                <a:gd name="f36" fmla="val 264"/>
                <a:gd name="f37" fmla="val 1"/>
                <a:gd name="f38" fmla="val 461"/>
                <a:gd name="f39" fmla="val 2"/>
                <a:gd name="f40" fmla="val 525"/>
                <a:gd name="f41" fmla="val 7"/>
                <a:gd name="f42" fmla="val 589"/>
                <a:gd name="f43" fmla="val 603"/>
                <a:gd name="f44" fmla="val 618"/>
                <a:gd name="f45" fmla="val 632"/>
                <a:gd name="f46" fmla="*/ f0 1 36"/>
                <a:gd name="f47" fmla="*/ f1 1 633"/>
                <a:gd name="f48" fmla="val f2"/>
                <a:gd name="f49" fmla="val f3"/>
                <a:gd name="f50" fmla="val f4"/>
                <a:gd name="f51" fmla="+- f50 0 f48"/>
                <a:gd name="f52" fmla="+- f49 0 f48"/>
                <a:gd name="f53" fmla="*/ f52 1 36"/>
                <a:gd name="f54" fmla="*/ f51 1 633"/>
                <a:gd name="f55" fmla="*/ 0 1 f53"/>
                <a:gd name="f56" fmla="*/ f49 1 f53"/>
                <a:gd name="f57" fmla="*/ 0 1 f54"/>
                <a:gd name="f58" fmla="*/ f50 1 f54"/>
                <a:gd name="f59" fmla="*/ f55 f46 1"/>
                <a:gd name="f60" fmla="*/ f56 f46 1"/>
                <a:gd name="f61" fmla="*/ f58 f47 1"/>
                <a:gd name="f62" fmla="*/ f57 f47 1"/>
              </a:gdLst>
              <a:ahLst/>
              <a:cxnLst>
                <a:cxn ang="3cd4">
                  <a:pos x="hc" y="t"/>
                </a:cxn>
                <a:cxn ang="0">
                  <a:pos x="r" y="vc"/>
                </a:cxn>
                <a:cxn ang="cd4">
                  <a:pos x="hc" y="b"/>
                </a:cxn>
                <a:cxn ang="cd2">
                  <a:pos x="l" y="vc"/>
                </a:cxn>
              </a:cxnLst>
              <a:rect l="f59" t="f62" r="f60" b="f61"/>
              <a:pathLst>
                <a:path w="36" h="633">
                  <a:moveTo>
                    <a:pt x="f5" y="f4"/>
                  </a:moveTo>
                  <a:cubicBezTo>
                    <a:pt x="f6" y="f7"/>
                    <a:pt x="f8" y="f9"/>
                    <a:pt x="f10" y="f11"/>
                  </a:cubicBezTo>
                  <a:cubicBezTo>
                    <a:pt x="f12" y="f13"/>
                    <a:pt x="f14" y="f15"/>
                    <a:pt x="f14" y="f16"/>
                  </a:cubicBezTo>
                  <a:cubicBezTo>
                    <a:pt x="f14" y="f17"/>
                    <a:pt x="f12" y="f18"/>
                    <a:pt x="f10" y="f19"/>
                  </a:cubicBezTo>
                  <a:cubicBezTo>
                    <a:pt x="f6" y="f20"/>
                    <a:pt x="f21" y="f22"/>
                    <a:pt x="f23" y="f24"/>
                  </a:cubicBezTo>
                  <a:cubicBezTo>
                    <a:pt x="f25" y="f26"/>
                    <a:pt x="f27" y="f28"/>
                    <a:pt x="f3" y="f2"/>
                  </a:cubicBezTo>
                  <a:cubicBezTo>
                    <a:pt x="f29" y="f2"/>
                    <a:pt x="f29" y="f2"/>
                    <a:pt x="f29" y="f2"/>
                  </a:cubicBezTo>
                  <a:cubicBezTo>
                    <a:pt x="f30" y="f28"/>
                    <a:pt x="f31" y="f26"/>
                    <a:pt x="f32" y="f24"/>
                  </a:cubicBezTo>
                  <a:cubicBezTo>
                    <a:pt x="f33" y="f22"/>
                    <a:pt x="f10" y="f20"/>
                    <a:pt x="f34" y="f19"/>
                  </a:cubicBezTo>
                  <a:cubicBezTo>
                    <a:pt x="f35" y="f36"/>
                    <a:pt x="f37" y="f17"/>
                    <a:pt x="f37" y="f16"/>
                  </a:cubicBezTo>
                  <a:cubicBezTo>
                    <a:pt x="f2" y="f38"/>
                    <a:pt x="f39" y="f40"/>
                    <a:pt x="f41" y="f42"/>
                  </a:cubicBezTo>
                  <a:cubicBezTo>
                    <a:pt x="f34" y="f43"/>
                    <a:pt x="f10" y="f44"/>
                    <a:pt x="f33" y="f45"/>
                  </a:cubicBezTo>
                  <a:cubicBezTo>
                    <a:pt x="f33" y="f45"/>
                    <a:pt x="f5" y="f4"/>
                    <a:pt x="f5" y="f4"/>
                  </a:cubicBezTo>
                  <a:close/>
                </a:path>
              </a:pathLst>
            </a:custGeom>
            <a:solidFill>
              <a:srgbClr val="647252"/>
            </a:solidFill>
            <a:ln cap="rnd">
              <a:noFill/>
              <a:prstDash val="solid"/>
            </a:ln>
          </p:spPr>
          <p:txBody>
            <a:bodyPr lIns="0" tIns="0" rIns="0" bIns="0"/>
            <a:lstStyle/>
            <a:p>
              <a:endParaRPr lang="en-US"/>
            </a:p>
          </p:txBody>
        </p:sp>
        <p:sp>
          <p:nvSpPr>
            <p:cNvPr id="21" name="Freeform 32">
              <a:extLst>
                <a:ext uri="{FF2B5EF4-FFF2-40B4-BE49-F238E27FC236}">
                  <a16:creationId xmlns:a16="http://schemas.microsoft.com/office/drawing/2014/main" xmlns="" id="{BB7B63B9-845A-4DC2-9339-D0E2A09752E7}"/>
                </a:ext>
              </a:extLst>
            </p:cNvPr>
            <p:cNvSpPr/>
            <p:nvPr/>
          </p:nvSpPr>
          <p:spPr>
            <a:xfrm>
              <a:off x="1111672" y="6571600"/>
              <a:ext cx="134124" cy="281653"/>
            </a:xfrm>
            <a:custGeom>
              <a:avLst/>
              <a:gdLst>
                <a:gd name="f0" fmla="val w"/>
                <a:gd name="f1" fmla="val h"/>
                <a:gd name="f2" fmla="val 0"/>
                <a:gd name="f3" fmla="val 28"/>
                <a:gd name="f4" fmla="val 59"/>
                <a:gd name="f5" fmla="val 22"/>
                <a:gd name="f6" fmla="val 18"/>
                <a:gd name="f7" fmla="val 40"/>
                <a:gd name="f8" fmla="val 9"/>
                <a:gd name="f9" fmla="val 20"/>
                <a:gd name="f10" fmla="val 6"/>
                <a:gd name="f11" fmla="val 13"/>
                <a:gd name="f12" fmla="*/ f0 1 28"/>
                <a:gd name="f13" fmla="*/ f1 1 59"/>
                <a:gd name="f14" fmla="val f2"/>
                <a:gd name="f15" fmla="val f3"/>
                <a:gd name="f16" fmla="val f4"/>
                <a:gd name="f17" fmla="+- f16 0 f14"/>
                <a:gd name="f18" fmla="+- f15 0 f14"/>
                <a:gd name="f19" fmla="*/ f18 1 28"/>
                <a:gd name="f20" fmla="*/ f17 1 59"/>
                <a:gd name="f21" fmla="*/ 0 1 f19"/>
                <a:gd name="f22" fmla="*/ f15 1 f19"/>
                <a:gd name="f23" fmla="*/ 0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28" h="59">
                  <a:moveTo>
                    <a:pt x="f5" y="f4"/>
                  </a:moveTo>
                  <a:cubicBezTo>
                    <a:pt x="f3" y="f4"/>
                    <a:pt x="f3" y="f4"/>
                    <a:pt x="f3" y="f4"/>
                  </a:cubicBezTo>
                  <a:cubicBezTo>
                    <a:pt x="f6" y="f7"/>
                    <a:pt x="f8" y="f9"/>
                    <a:pt x="f2" y="f2"/>
                  </a:cubicBezTo>
                  <a:cubicBezTo>
                    <a:pt x="f10" y="f9"/>
                    <a:pt x="f11" y="f7"/>
                    <a:pt x="f5" y="f4"/>
                  </a:cubicBezTo>
                  <a:close/>
                </a:path>
              </a:pathLst>
            </a:custGeom>
            <a:solidFill>
              <a:srgbClr val="647252"/>
            </a:solidFill>
            <a:ln cap="rnd">
              <a:noFill/>
              <a:prstDash val="solid"/>
            </a:ln>
          </p:spPr>
          <p:txBody>
            <a:bodyPr lIns="0" tIns="0" rIns="0" bIns="0"/>
            <a:lstStyle/>
            <a:p>
              <a:endParaRPr lang="en-US"/>
            </a:p>
          </p:txBody>
        </p:sp>
        <p:sp>
          <p:nvSpPr>
            <p:cNvPr id="22" name="Freeform 33">
              <a:extLst>
                <a:ext uri="{FF2B5EF4-FFF2-40B4-BE49-F238E27FC236}">
                  <a16:creationId xmlns:a16="http://schemas.microsoft.com/office/drawing/2014/main" xmlns="" id="{20E4247E-5EDF-4221-97C4-2211D0472650}"/>
                </a:ext>
              </a:extLst>
            </p:cNvPr>
            <p:cNvSpPr/>
            <p:nvPr/>
          </p:nvSpPr>
          <p:spPr>
            <a:xfrm>
              <a:off x="502389" y="4107631"/>
              <a:ext cx="82387" cy="511570"/>
            </a:xfrm>
            <a:custGeom>
              <a:avLst/>
              <a:gdLst>
                <a:gd name="f0" fmla="val w"/>
                <a:gd name="f1" fmla="val h"/>
                <a:gd name="f2" fmla="val 0"/>
                <a:gd name="f3" fmla="val 17"/>
                <a:gd name="f4" fmla="val 107"/>
                <a:gd name="f5" fmla="val 4"/>
                <a:gd name="f6" fmla="val 54"/>
                <a:gd name="f7" fmla="val 8"/>
                <a:gd name="f8" fmla="val 72"/>
                <a:gd name="f9" fmla="val 13"/>
                <a:gd name="f10" fmla="val 89"/>
                <a:gd name="f11" fmla="val 14"/>
                <a:gd name="f12" fmla="val 86"/>
                <a:gd name="f13" fmla="val 12"/>
                <a:gd name="f14" fmla="val 65"/>
                <a:gd name="f15" fmla="val 10"/>
                <a:gd name="f16" fmla="val 44"/>
                <a:gd name="f17" fmla="val 9"/>
                <a:gd name="f18" fmla="val 43"/>
                <a:gd name="f19" fmla="val 6"/>
                <a:gd name="f20" fmla="val 29"/>
                <a:gd name="f21" fmla="val 3"/>
                <a:gd name="f22" fmla="val 2"/>
                <a:gd name="f23" fmla="val 5"/>
                <a:gd name="f24" fmla="val 1"/>
                <a:gd name="f25" fmla="val 23"/>
                <a:gd name="f26" fmla="val 39"/>
                <a:gd name="f27" fmla="*/ f0 1 17"/>
                <a:gd name="f28" fmla="*/ f1 1 107"/>
                <a:gd name="f29" fmla="val f2"/>
                <a:gd name="f30" fmla="val f3"/>
                <a:gd name="f31" fmla="val f4"/>
                <a:gd name="f32" fmla="+- f31 0 f29"/>
                <a:gd name="f33" fmla="+- f30 0 f29"/>
                <a:gd name="f34" fmla="*/ f33 1 17"/>
                <a:gd name="f35" fmla="*/ f32 1 107"/>
                <a:gd name="f36" fmla="*/ 0 1 f34"/>
                <a:gd name="f37" fmla="*/ f30 1 f34"/>
                <a:gd name="f38" fmla="*/ 0 1 f35"/>
                <a:gd name="f39" fmla="*/ f31 1 f35"/>
                <a:gd name="f40" fmla="*/ f36 f27 1"/>
                <a:gd name="f41" fmla="*/ f37 f27 1"/>
                <a:gd name="f42" fmla="*/ f39 f28 1"/>
                <a:gd name="f43" fmla="*/ f38 f28 1"/>
              </a:gdLst>
              <a:ahLst/>
              <a:cxnLst>
                <a:cxn ang="3cd4">
                  <a:pos x="hc" y="t"/>
                </a:cxn>
                <a:cxn ang="0">
                  <a:pos x="r" y="vc"/>
                </a:cxn>
                <a:cxn ang="cd4">
                  <a:pos x="hc" y="b"/>
                </a:cxn>
                <a:cxn ang="cd2">
                  <a:pos x="l" y="vc"/>
                </a:cxn>
              </a:cxnLst>
              <a:rect l="f40" t="f43" r="f41" b="f42"/>
              <a:pathLst>
                <a:path w="17" h="107">
                  <a:moveTo>
                    <a:pt x="f5" y="f6"/>
                  </a:moveTo>
                  <a:cubicBezTo>
                    <a:pt x="f7" y="f8"/>
                    <a:pt x="f9" y="f10"/>
                    <a:pt x="f3" y="f4"/>
                  </a:cubicBezTo>
                  <a:cubicBezTo>
                    <a:pt x="f11" y="f12"/>
                    <a:pt x="f13" y="f14"/>
                    <a:pt x="f15" y="f16"/>
                  </a:cubicBezTo>
                  <a:cubicBezTo>
                    <a:pt x="f15" y="f16"/>
                    <a:pt x="f17" y="f18"/>
                    <a:pt x="f17" y="f18"/>
                  </a:cubicBezTo>
                  <a:cubicBezTo>
                    <a:pt x="f19" y="f20"/>
                    <a:pt x="f21" y="f11"/>
                    <a:pt x="f2" y="f2"/>
                  </a:cubicBezTo>
                  <a:cubicBezTo>
                    <a:pt x="f2" y="f22"/>
                    <a:pt x="f2" y="f23"/>
                    <a:pt x="f2" y="f7"/>
                  </a:cubicBezTo>
                  <a:cubicBezTo>
                    <a:pt x="f24" y="f25"/>
                    <a:pt x="f21" y="f26"/>
                    <a:pt x="f5" y="f6"/>
                  </a:cubicBezTo>
                  <a:close/>
                </a:path>
              </a:pathLst>
            </a:custGeom>
            <a:solidFill>
              <a:srgbClr val="647252"/>
            </a:solidFill>
            <a:ln cap="rnd">
              <a:noFill/>
              <a:prstDash val="solid"/>
            </a:ln>
          </p:spPr>
          <p:txBody>
            <a:bodyPr lIns="0" tIns="0" rIns="0" bIns="0"/>
            <a:lstStyle/>
            <a:p>
              <a:endParaRPr lang="en-US"/>
            </a:p>
          </p:txBody>
        </p:sp>
        <p:sp>
          <p:nvSpPr>
            <p:cNvPr id="23" name="Freeform 34">
              <a:extLst>
                <a:ext uri="{FF2B5EF4-FFF2-40B4-BE49-F238E27FC236}">
                  <a16:creationId xmlns:a16="http://schemas.microsoft.com/office/drawing/2014/main" xmlns="" id="{EDFC13CF-BBFE-4D16-9F69-C8AB6A5034BA}"/>
                </a:ext>
              </a:extLst>
            </p:cNvPr>
            <p:cNvSpPr/>
            <p:nvPr/>
          </p:nvSpPr>
          <p:spPr>
            <a:xfrm>
              <a:off x="973726" y="3145801"/>
              <a:ext cx="1410169" cy="2716883"/>
            </a:xfrm>
            <a:custGeom>
              <a:avLst/>
              <a:gdLst>
                <a:gd name="f0" fmla="val w"/>
                <a:gd name="f1" fmla="val h"/>
                <a:gd name="f2" fmla="val 0"/>
                <a:gd name="f3" fmla="val 294"/>
                <a:gd name="f4" fmla="val 568"/>
                <a:gd name="f5" fmla="val 8"/>
                <a:gd name="f6" fmla="val 553"/>
                <a:gd name="f7" fmla="val 9"/>
                <a:gd name="f8" fmla="val 501"/>
                <a:gd name="f9" fmla="val 19"/>
                <a:gd name="f10" fmla="val 448"/>
                <a:gd name="f11" fmla="val 35"/>
                <a:gd name="f12" fmla="val 397"/>
                <a:gd name="f13" fmla="val 51"/>
                <a:gd name="f14" fmla="val 347"/>
                <a:gd name="f15" fmla="val 73"/>
                <a:gd name="f16" fmla="val 298"/>
                <a:gd name="f17" fmla="val 99"/>
                <a:gd name="f18" fmla="val 252"/>
                <a:gd name="f19" fmla="val 124"/>
                <a:gd name="f20" fmla="val 205"/>
                <a:gd name="f21" fmla="val 154"/>
                <a:gd name="f22" fmla="val 161"/>
                <a:gd name="f23" fmla="val 187"/>
                <a:gd name="f24" fmla="val 119"/>
                <a:gd name="f25" fmla="val 203"/>
                <a:gd name="f26" fmla="val 98"/>
                <a:gd name="f27" fmla="val 220"/>
                <a:gd name="f28" fmla="val 77"/>
                <a:gd name="f29" fmla="val 238"/>
                <a:gd name="f30" fmla="val 58"/>
                <a:gd name="f31" fmla="val 247"/>
                <a:gd name="f32" fmla="val 48"/>
                <a:gd name="f33" fmla="val 256"/>
                <a:gd name="f34" fmla="val 38"/>
                <a:gd name="f35" fmla="val 265"/>
                <a:gd name="f36" fmla="val 28"/>
                <a:gd name="f37" fmla="val 274"/>
                <a:gd name="f38" fmla="val 284"/>
                <a:gd name="f39" fmla="val 293"/>
                <a:gd name="f40" fmla="val 283"/>
                <a:gd name="f41" fmla="val 273"/>
                <a:gd name="f42" fmla="val 18"/>
                <a:gd name="f43" fmla="val 264"/>
                <a:gd name="f44" fmla="val 27"/>
                <a:gd name="f45" fmla="val 255"/>
                <a:gd name="f46" fmla="val 37"/>
                <a:gd name="f47" fmla="val 246"/>
                <a:gd name="f48" fmla="val 47"/>
                <a:gd name="f49" fmla="val 237"/>
                <a:gd name="f50" fmla="val 56"/>
                <a:gd name="f51" fmla="val 218"/>
                <a:gd name="f52" fmla="val 76"/>
                <a:gd name="f53" fmla="val 201"/>
                <a:gd name="f54" fmla="val 96"/>
                <a:gd name="f55" fmla="val 185"/>
                <a:gd name="f56" fmla="val 117"/>
                <a:gd name="f57" fmla="val 151"/>
                <a:gd name="f58" fmla="val 159"/>
                <a:gd name="f59" fmla="val 121"/>
                <a:gd name="f60" fmla="val 95"/>
                <a:gd name="f61" fmla="val 249"/>
                <a:gd name="f62" fmla="val 68"/>
                <a:gd name="f63" fmla="val 296"/>
                <a:gd name="f64" fmla="val 46"/>
                <a:gd name="f65" fmla="val 345"/>
                <a:gd name="f66" fmla="val 30"/>
                <a:gd name="f67" fmla="val 396"/>
                <a:gd name="f68" fmla="val 13"/>
                <a:gd name="f69" fmla="val 445"/>
                <a:gd name="f70" fmla="val 3"/>
                <a:gd name="f71" fmla="val 497"/>
                <a:gd name="f72" fmla="val 549"/>
                <a:gd name="f73" fmla="val 555"/>
                <a:gd name="f74" fmla="val 5"/>
                <a:gd name="f75" fmla="val 561"/>
                <a:gd name="f76" fmla="val 7"/>
                <a:gd name="f77" fmla="val 563"/>
                <a:gd name="f78" fmla="val 558"/>
                <a:gd name="f79" fmla="*/ f0 1 294"/>
                <a:gd name="f80" fmla="*/ f1 1 568"/>
                <a:gd name="f81" fmla="val f2"/>
                <a:gd name="f82" fmla="val f3"/>
                <a:gd name="f83" fmla="val f4"/>
                <a:gd name="f84" fmla="+- f83 0 f81"/>
                <a:gd name="f85" fmla="+- f82 0 f81"/>
                <a:gd name="f86" fmla="*/ f85 1 294"/>
                <a:gd name="f87" fmla="*/ f84 1 568"/>
                <a:gd name="f88" fmla="*/ 0 1 f86"/>
                <a:gd name="f89" fmla="*/ f82 1 f86"/>
                <a:gd name="f90" fmla="*/ 0 1 f87"/>
                <a:gd name="f91" fmla="*/ f83 1 f87"/>
                <a:gd name="f92" fmla="*/ f88 f79 1"/>
                <a:gd name="f93" fmla="*/ f89 f79 1"/>
                <a:gd name="f94" fmla="*/ f91 f80 1"/>
                <a:gd name="f95" fmla="*/ f90 f80 1"/>
              </a:gdLst>
              <a:ahLst/>
              <a:cxnLst>
                <a:cxn ang="3cd4">
                  <a:pos x="hc" y="t"/>
                </a:cxn>
                <a:cxn ang="0">
                  <a:pos x="r" y="vc"/>
                </a:cxn>
                <a:cxn ang="cd4">
                  <a:pos x="hc" y="b"/>
                </a:cxn>
                <a:cxn ang="cd2">
                  <a:pos x="l" y="vc"/>
                </a:cxn>
              </a:cxnLst>
              <a:rect l="f92" t="f95" r="f93" b="f94"/>
              <a:pathLst>
                <a:path w="294" h="568">
                  <a:moveTo>
                    <a:pt x="f5" y="f6"/>
                  </a:moveTo>
                  <a:cubicBezTo>
                    <a:pt x="f7" y="f8"/>
                    <a:pt x="f9" y="f10"/>
                    <a:pt x="f11" y="f12"/>
                  </a:cubicBezTo>
                  <a:cubicBezTo>
                    <a:pt x="f13" y="f14"/>
                    <a:pt x="f15" y="f16"/>
                    <a:pt x="f17" y="f18"/>
                  </a:cubicBezTo>
                  <a:cubicBezTo>
                    <a:pt x="f19" y="f20"/>
                    <a:pt x="f21" y="f22"/>
                    <a:pt x="f23" y="f24"/>
                  </a:cubicBezTo>
                  <a:cubicBezTo>
                    <a:pt x="f25" y="f26"/>
                    <a:pt x="f27" y="f28"/>
                    <a:pt x="f29" y="f30"/>
                  </a:cubicBezTo>
                  <a:cubicBezTo>
                    <a:pt x="f31" y="f32"/>
                    <a:pt x="f33" y="f34"/>
                    <a:pt x="f35" y="f36"/>
                  </a:cubicBezTo>
                  <a:cubicBezTo>
                    <a:pt x="f37" y="f9"/>
                    <a:pt x="f38" y="f7"/>
                    <a:pt x="f3" y="f2"/>
                  </a:cubicBezTo>
                  <a:cubicBezTo>
                    <a:pt x="f39" y="f2"/>
                    <a:pt x="f39" y="f2"/>
                    <a:pt x="f39" y="f2"/>
                  </a:cubicBezTo>
                  <a:cubicBezTo>
                    <a:pt x="f40" y="f7"/>
                    <a:pt x="f41" y="f42"/>
                    <a:pt x="f43" y="f44"/>
                  </a:cubicBezTo>
                  <a:cubicBezTo>
                    <a:pt x="f45" y="f46"/>
                    <a:pt x="f47" y="f48"/>
                    <a:pt x="f49" y="f50"/>
                  </a:cubicBezTo>
                  <a:cubicBezTo>
                    <a:pt x="f51" y="f52"/>
                    <a:pt x="f53" y="f54"/>
                    <a:pt x="f55" y="f56"/>
                  </a:cubicBezTo>
                  <a:cubicBezTo>
                    <a:pt x="f57" y="f58"/>
                    <a:pt x="f59" y="f25"/>
                    <a:pt x="f60" y="f61"/>
                  </a:cubicBezTo>
                  <a:cubicBezTo>
                    <a:pt x="f62" y="f63"/>
                    <a:pt x="f64" y="f65"/>
                    <a:pt x="f66" y="f67"/>
                  </a:cubicBezTo>
                  <a:cubicBezTo>
                    <a:pt x="f68" y="f69"/>
                    <a:pt x="f70" y="f71"/>
                    <a:pt x="f2" y="f72"/>
                  </a:cubicBezTo>
                  <a:cubicBezTo>
                    <a:pt x="f70" y="f73"/>
                    <a:pt x="f74" y="f75"/>
                    <a:pt x="f76" y="f4"/>
                  </a:cubicBezTo>
                  <a:cubicBezTo>
                    <a:pt x="f76" y="f77"/>
                    <a:pt x="f76" y="f78"/>
                    <a:pt x="f5" y="f6"/>
                  </a:cubicBezTo>
                  <a:close/>
                </a:path>
              </a:pathLst>
            </a:custGeom>
            <a:solidFill>
              <a:srgbClr val="647252"/>
            </a:solidFill>
            <a:ln cap="rnd">
              <a:noFill/>
              <a:prstDash val="solid"/>
            </a:ln>
          </p:spPr>
          <p:txBody>
            <a:bodyPr lIns="0" tIns="0" rIns="0" bIns="0"/>
            <a:lstStyle/>
            <a:p>
              <a:endParaRPr lang="en-US"/>
            </a:p>
          </p:txBody>
        </p:sp>
        <p:sp>
          <p:nvSpPr>
            <p:cNvPr id="24" name="Freeform 35">
              <a:extLst>
                <a:ext uri="{FF2B5EF4-FFF2-40B4-BE49-F238E27FC236}">
                  <a16:creationId xmlns:a16="http://schemas.microsoft.com/office/drawing/2014/main" xmlns="" id="{8823D03A-A97C-4271-902C-BD714B8F6AAB}"/>
                </a:ext>
              </a:extLst>
            </p:cNvPr>
            <p:cNvSpPr/>
            <p:nvPr/>
          </p:nvSpPr>
          <p:spPr>
            <a:xfrm>
              <a:off x="1073350" y="6600340"/>
              <a:ext cx="120709" cy="252913"/>
            </a:xfrm>
            <a:custGeom>
              <a:avLst/>
              <a:gdLst>
                <a:gd name="f0" fmla="val w"/>
                <a:gd name="f1" fmla="val h"/>
                <a:gd name="f2" fmla="val 0"/>
                <a:gd name="f3" fmla="val 25"/>
                <a:gd name="f4" fmla="val 53"/>
                <a:gd name="f5" fmla="val 5"/>
                <a:gd name="f6" fmla="val 18"/>
                <a:gd name="f7" fmla="val 12"/>
                <a:gd name="f8" fmla="val 36"/>
                <a:gd name="f9" fmla="val 19"/>
                <a:gd name="f10" fmla="val 16"/>
                <a:gd name="f11" fmla="val 8"/>
                <a:gd name="f12" fmla="*/ f0 1 25"/>
                <a:gd name="f13" fmla="*/ f1 1 53"/>
                <a:gd name="f14" fmla="val f2"/>
                <a:gd name="f15" fmla="val f3"/>
                <a:gd name="f16" fmla="val f4"/>
                <a:gd name="f17" fmla="+- f16 0 f14"/>
                <a:gd name="f18" fmla="+- f15 0 f14"/>
                <a:gd name="f19" fmla="*/ f18 1 25"/>
                <a:gd name="f20" fmla="*/ f17 1 53"/>
                <a:gd name="f21" fmla="*/ 0 1 f19"/>
                <a:gd name="f22" fmla="*/ f15 1 f19"/>
                <a:gd name="f23" fmla="*/ 0 1 f20"/>
                <a:gd name="f24" fmla="*/ f16 1 f20"/>
                <a:gd name="f25" fmla="*/ f21 f12 1"/>
                <a:gd name="f26" fmla="*/ f22 f12 1"/>
                <a:gd name="f27" fmla="*/ f24 f13 1"/>
                <a:gd name="f28" fmla="*/ f23 f13 1"/>
              </a:gdLst>
              <a:ahLst/>
              <a:cxnLst>
                <a:cxn ang="3cd4">
                  <a:pos x="hc" y="t"/>
                </a:cxn>
                <a:cxn ang="0">
                  <a:pos x="r" y="vc"/>
                </a:cxn>
                <a:cxn ang="cd4">
                  <a:pos x="hc" y="b"/>
                </a:cxn>
                <a:cxn ang="cd2">
                  <a:pos x="l" y="vc"/>
                </a:cxn>
              </a:cxnLst>
              <a:rect l="f25" t="f28" r="f26" b="f27"/>
              <a:pathLst>
                <a:path w="25" h="53">
                  <a:moveTo>
                    <a:pt x="f2" y="f2"/>
                  </a:moveTo>
                  <a:cubicBezTo>
                    <a:pt x="f5" y="f6"/>
                    <a:pt x="f7" y="f8"/>
                    <a:pt x="f9" y="f4"/>
                  </a:cubicBezTo>
                  <a:cubicBezTo>
                    <a:pt x="f3" y="f4"/>
                    <a:pt x="f3" y="f4"/>
                    <a:pt x="f3" y="f4"/>
                  </a:cubicBezTo>
                  <a:cubicBezTo>
                    <a:pt x="f10" y="f8"/>
                    <a:pt x="f11" y="f6"/>
                    <a:pt x="f2" y="f2"/>
                  </a:cubicBezTo>
                  <a:close/>
                </a:path>
              </a:pathLst>
            </a:custGeom>
            <a:solidFill>
              <a:srgbClr val="647252"/>
            </a:solidFill>
            <a:ln cap="rnd">
              <a:noFill/>
              <a:prstDash val="solid"/>
            </a:ln>
          </p:spPr>
          <p:txBody>
            <a:bodyPr lIns="0" tIns="0" rIns="0" bIns="0"/>
            <a:lstStyle/>
            <a:p>
              <a:endParaRPr lang="en-US"/>
            </a:p>
          </p:txBody>
        </p:sp>
        <p:sp>
          <p:nvSpPr>
            <p:cNvPr id="25" name="Freeform 36">
              <a:extLst>
                <a:ext uri="{FF2B5EF4-FFF2-40B4-BE49-F238E27FC236}">
                  <a16:creationId xmlns:a16="http://schemas.microsoft.com/office/drawing/2014/main" xmlns="" id="{0DDCF649-5F74-4969-BBFB-8E57D8032D24}"/>
                </a:ext>
              </a:extLst>
            </p:cNvPr>
            <p:cNvSpPr/>
            <p:nvPr/>
          </p:nvSpPr>
          <p:spPr>
            <a:xfrm>
              <a:off x="973726" y="5897166"/>
              <a:ext cx="137955" cy="674434"/>
            </a:xfrm>
            <a:custGeom>
              <a:avLst/>
              <a:gdLst>
                <a:gd name="f0" fmla="val w"/>
                <a:gd name="f1" fmla="val h"/>
                <a:gd name="f2" fmla="val 0"/>
                <a:gd name="f3" fmla="val 29"/>
                <a:gd name="f4" fmla="val 141"/>
                <a:gd name="f5" fmla="val 30"/>
                <a:gd name="f6" fmla="val 2"/>
                <a:gd name="f7" fmla="val 60"/>
                <a:gd name="f8" fmla="val 7"/>
                <a:gd name="f9" fmla="val 89"/>
                <a:gd name="f10" fmla="val 11"/>
                <a:gd name="f11" fmla="val 98"/>
                <a:gd name="f12" fmla="val 14"/>
                <a:gd name="f13" fmla="val 108"/>
                <a:gd name="f14" fmla="val 18"/>
                <a:gd name="f15" fmla="val 117"/>
                <a:gd name="f16" fmla="val 22"/>
                <a:gd name="f17" fmla="val 125"/>
                <a:gd name="f18" fmla="val 25"/>
                <a:gd name="f19" fmla="val 133"/>
                <a:gd name="f20" fmla="val 28"/>
                <a:gd name="f21" fmla="val 139"/>
                <a:gd name="f22" fmla="val 137"/>
                <a:gd name="f23" fmla="val 27"/>
                <a:gd name="f24" fmla="val 135"/>
                <a:gd name="f25" fmla="val 16"/>
                <a:gd name="f26" fmla="val 10"/>
                <a:gd name="f27" fmla="val 8"/>
                <a:gd name="f28" fmla="val 5"/>
                <a:gd name="f29" fmla="val 15"/>
                <a:gd name="f30" fmla="val 4"/>
                <a:gd name="f31" fmla="val 1"/>
                <a:gd name="f32" fmla="val 3"/>
                <a:gd name="f33" fmla="*/ f0 1 29"/>
                <a:gd name="f34" fmla="*/ f1 1 141"/>
                <a:gd name="f35" fmla="val f2"/>
                <a:gd name="f36" fmla="val f3"/>
                <a:gd name="f37" fmla="val f4"/>
                <a:gd name="f38" fmla="+- f37 0 f35"/>
                <a:gd name="f39" fmla="+- f36 0 f35"/>
                <a:gd name="f40" fmla="*/ f39 1 29"/>
                <a:gd name="f41" fmla="*/ f38 1 141"/>
                <a:gd name="f42" fmla="*/ 0 1 f40"/>
                <a:gd name="f43" fmla="*/ f36 1 f40"/>
                <a:gd name="f44" fmla="*/ 0 1 f41"/>
                <a:gd name="f45" fmla="*/ f37 1 f41"/>
                <a:gd name="f46" fmla="*/ f42 f33 1"/>
                <a:gd name="f47" fmla="*/ f43 f33 1"/>
                <a:gd name="f48" fmla="*/ f45 f34 1"/>
                <a:gd name="f49" fmla="*/ f44 f34 1"/>
              </a:gdLst>
              <a:ahLst/>
              <a:cxnLst>
                <a:cxn ang="3cd4">
                  <a:pos x="hc" y="t"/>
                </a:cxn>
                <a:cxn ang="0">
                  <a:pos x="r" y="vc"/>
                </a:cxn>
                <a:cxn ang="cd4">
                  <a:pos x="hc" y="b"/>
                </a:cxn>
                <a:cxn ang="cd2">
                  <a:pos x="l" y="vc"/>
                </a:cxn>
              </a:cxnLst>
              <a:rect l="f46" t="f49" r="f47" b="f48"/>
              <a:pathLst>
                <a:path w="29" h="141">
                  <a:moveTo>
                    <a:pt x="f2" y="f2"/>
                  </a:moveTo>
                  <a:cubicBezTo>
                    <a:pt x="f2" y="f5"/>
                    <a:pt x="f6" y="f7"/>
                    <a:pt x="f8" y="f9"/>
                  </a:cubicBezTo>
                  <a:cubicBezTo>
                    <a:pt x="f10" y="f11"/>
                    <a:pt x="f12" y="f13"/>
                    <a:pt x="f14" y="f15"/>
                  </a:cubicBezTo>
                  <a:cubicBezTo>
                    <a:pt x="f16" y="f17"/>
                    <a:pt x="f18" y="f19"/>
                    <a:pt x="f3" y="f4"/>
                  </a:cubicBezTo>
                  <a:cubicBezTo>
                    <a:pt x="f20" y="f21"/>
                    <a:pt x="f20" y="f22"/>
                    <a:pt x="f23" y="f24"/>
                  </a:cubicBezTo>
                  <a:cubicBezTo>
                    <a:pt x="f25" y="f11"/>
                    <a:pt x="f26" y="f7"/>
                    <a:pt x="f27" y="f16"/>
                  </a:cubicBezTo>
                  <a:cubicBezTo>
                    <a:pt x="f8" y="f14"/>
                    <a:pt x="f28" y="f29"/>
                    <a:pt x="f30" y="f10"/>
                  </a:cubicBezTo>
                  <a:cubicBezTo>
                    <a:pt x="f6" y="f8"/>
                    <a:pt x="f31" y="f32"/>
                    <a:pt x="f2" y="f2"/>
                  </a:cubicBezTo>
                  <a:close/>
                </a:path>
              </a:pathLst>
            </a:custGeom>
            <a:solidFill>
              <a:srgbClr val="647252"/>
            </a:solidFill>
            <a:ln cap="rnd">
              <a:noFill/>
              <a:prstDash val="solid"/>
            </a:ln>
          </p:spPr>
          <p:txBody>
            <a:bodyPr lIns="0" tIns="0" rIns="0" bIns="0"/>
            <a:lstStyle/>
            <a:p>
              <a:endParaRPr lang="en-US"/>
            </a:p>
          </p:txBody>
        </p:sp>
        <p:sp>
          <p:nvSpPr>
            <p:cNvPr id="26" name="Freeform 37">
              <a:extLst>
                <a:ext uri="{FF2B5EF4-FFF2-40B4-BE49-F238E27FC236}">
                  <a16:creationId xmlns:a16="http://schemas.microsoft.com/office/drawing/2014/main" xmlns="" id="{ED50F22E-1A81-4C9B-97A5-53FFB37CF69A}"/>
                </a:ext>
              </a:extLst>
            </p:cNvPr>
            <p:cNvSpPr/>
            <p:nvPr/>
          </p:nvSpPr>
          <p:spPr>
            <a:xfrm>
              <a:off x="973726" y="5772625"/>
              <a:ext cx="38322" cy="228005"/>
            </a:xfrm>
            <a:custGeom>
              <a:avLst/>
              <a:gdLst>
                <a:gd name="f0" fmla="val w"/>
                <a:gd name="f1" fmla="val h"/>
                <a:gd name="f2" fmla="val 0"/>
                <a:gd name="f3" fmla="val 8"/>
                <a:gd name="f4" fmla="val 48"/>
                <a:gd name="f5" fmla="val 26"/>
                <a:gd name="f6" fmla="val 1"/>
                <a:gd name="f7" fmla="val 29"/>
                <a:gd name="f8" fmla="val 2"/>
                <a:gd name="f9" fmla="val 33"/>
                <a:gd name="f10" fmla="val 4"/>
                <a:gd name="f11" fmla="val 37"/>
                <a:gd name="f12" fmla="val 5"/>
                <a:gd name="f13" fmla="val 41"/>
                <a:gd name="f14" fmla="val 7"/>
                <a:gd name="f15" fmla="val 44"/>
                <a:gd name="f16" fmla="val 38"/>
                <a:gd name="f17" fmla="val 28"/>
                <a:gd name="f18" fmla="val 19"/>
                <a:gd name="f19" fmla="val 12"/>
                <a:gd name="f20" fmla="val 3"/>
                <a:gd name="f21" fmla="val 6"/>
                <a:gd name="f22" fmla="val 11"/>
                <a:gd name="f23" fmla="*/ f0 1 8"/>
                <a:gd name="f24" fmla="*/ f1 1 48"/>
                <a:gd name="f25" fmla="val f2"/>
                <a:gd name="f26" fmla="val f3"/>
                <a:gd name="f27" fmla="val f4"/>
                <a:gd name="f28" fmla="+- f27 0 f25"/>
                <a:gd name="f29" fmla="+- f26 0 f25"/>
                <a:gd name="f30" fmla="*/ f29 1 8"/>
                <a:gd name="f31" fmla="*/ f28 1 48"/>
                <a:gd name="f32" fmla="*/ 0 1 f30"/>
                <a:gd name="f33" fmla="*/ f26 1 f30"/>
                <a:gd name="f34" fmla="*/ 0 1 f31"/>
                <a:gd name="f35" fmla="*/ f27 1 f31"/>
                <a:gd name="f36" fmla="*/ f32 f23 1"/>
                <a:gd name="f37" fmla="*/ f33 f23 1"/>
                <a:gd name="f38" fmla="*/ f35 f24 1"/>
                <a:gd name="f39" fmla="*/ f34 f24 1"/>
              </a:gdLst>
              <a:ahLst/>
              <a:cxnLst>
                <a:cxn ang="3cd4">
                  <a:pos x="hc" y="t"/>
                </a:cxn>
                <a:cxn ang="0">
                  <a:pos x="r" y="vc"/>
                </a:cxn>
                <a:cxn ang="cd4">
                  <a:pos x="hc" y="b"/>
                </a:cxn>
                <a:cxn ang="cd2">
                  <a:pos x="l" y="vc"/>
                </a:cxn>
              </a:cxnLst>
              <a:rect l="f36" t="f39" r="f37" b="f38"/>
              <a:pathLst>
                <a:path w="8" h="48">
                  <a:moveTo>
                    <a:pt x="f2" y="f5"/>
                  </a:moveTo>
                  <a:cubicBezTo>
                    <a:pt x="f6" y="f7"/>
                    <a:pt x="f8" y="f9"/>
                    <a:pt x="f10" y="f11"/>
                  </a:cubicBezTo>
                  <a:cubicBezTo>
                    <a:pt x="f12" y="f13"/>
                    <a:pt x="f14" y="f15"/>
                    <a:pt x="f3" y="f4"/>
                  </a:cubicBezTo>
                  <a:cubicBezTo>
                    <a:pt x="f14" y="f16"/>
                    <a:pt x="f14" y="f17"/>
                    <a:pt x="f14" y="f18"/>
                  </a:cubicBezTo>
                  <a:cubicBezTo>
                    <a:pt x="f12" y="f19"/>
                    <a:pt x="f20" y="f21"/>
                    <a:pt x="f2" y="f2"/>
                  </a:cubicBezTo>
                  <a:cubicBezTo>
                    <a:pt x="f2" y="f6"/>
                    <a:pt x="f2" y="f20"/>
                    <a:pt x="f2" y="f10"/>
                  </a:cubicBezTo>
                  <a:cubicBezTo>
                    <a:pt x="f2" y="f22"/>
                    <a:pt x="f2" y="f18"/>
                    <a:pt x="f2" y="f5"/>
                  </a:cubicBezTo>
                  <a:close/>
                </a:path>
              </a:pathLst>
            </a:custGeom>
            <a:solidFill>
              <a:srgbClr val="647252"/>
            </a:solidFill>
            <a:ln cap="rnd">
              <a:noFill/>
              <a:prstDash val="solid"/>
            </a:ln>
          </p:spPr>
          <p:txBody>
            <a:bodyPr lIns="0" tIns="0" rIns="0" bIns="0"/>
            <a:lstStyle/>
            <a:p>
              <a:endParaRPr lang="en-US"/>
            </a:p>
          </p:txBody>
        </p:sp>
        <p:sp>
          <p:nvSpPr>
            <p:cNvPr id="27" name="Freeform 38">
              <a:extLst>
                <a:ext uri="{FF2B5EF4-FFF2-40B4-BE49-F238E27FC236}">
                  <a16:creationId xmlns:a16="http://schemas.microsoft.com/office/drawing/2014/main" xmlns="" id="{69E057E9-E240-4F2E-9FFA-4519615E3822}"/>
                </a:ext>
              </a:extLst>
            </p:cNvPr>
            <p:cNvSpPr/>
            <p:nvPr/>
          </p:nvSpPr>
          <p:spPr>
            <a:xfrm>
              <a:off x="1006297" y="6322518"/>
              <a:ext cx="210760" cy="530726"/>
            </a:xfrm>
            <a:custGeom>
              <a:avLst/>
              <a:gdLst>
                <a:gd name="f0" fmla="val w"/>
                <a:gd name="f1" fmla="val h"/>
                <a:gd name="f2" fmla="val 0"/>
                <a:gd name="f3" fmla="val 44"/>
                <a:gd name="f4" fmla="val 111"/>
                <a:gd name="f5" fmla="val 11"/>
                <a:gd name="f6" fmla="val 28"/>
                <a:gd name="f7" fmla="val 7"/>
                <a:gd name="f8" fmla="val 19"/>
                <a:gd name="f9" fmla="val 4"/>
                <a:gd name="f10" fmla="val 9"/>
                <a:gd name="f11" fmla="val 3"/>
                <a:gd name="f12" fmla="val 16"/>
                <a:gd name="f13" fmla="val 33"/>
                <a:gd name="f14" fmla="val 49"/>
                <a:gd name="f15" fmla="val 12"/>
                <a:gd name="f16" fmla="val 52"/>
                <a:gd name="f17" fmla="val 13"/>
                <a:gd name="f18" fmla="val 55"/>
                <a:gd name="f19" fmla="val 14"/>
                <a:gd name="f20" fmla="val 58"/>
                <a:gd name="f21" fmla="val 22"/>
                <a:gd name="f22" fmla="val 76"/>
                <a:gd name="f23" fmla="val 30"/>
                <a:gd name="f24" fmla="val 94"/>
                <a:gd name="f25" fmla="val 39"/>
                <a:gd name="f26" fmla="val 35"/>
                <a:gd name="f27" fmla="val 92"/>
                <a:gd name="f28" fmla="val 72"/>
                <a:gd name="f29" fmla="val 18"/>
                <a:gd name="f30" fmla="val 15"/>
                <a:gd name="f31" fmla="val 36"/>
                <a:gd name="f32" fmla="*/ f0 1 44"/>
                <a:gd name="f33" fmla="*/ f1 1 111"/>
                <a:gd name="f34" fmla="val f2"/>
                <a:gd name="f35" fmla="val f3"/>
                <a:gd name="f36" fmla="val f4"/>
                <a:gd name="f37" fmla="+- f36 0 f34"/>
                <a:gd name="f38" fmla="+- f35 0 f34"/>
                <a:gd name="f39" fmla="*/ f38 1 44"/>
                <a:gd name="f40" fmla="*/ f37 1 111"/>
                <a:gd name="f41" fmla="*/ 0 1 f39"/>
                <a:gd name="f42" fmla="*/ f35 1 f39"/>
                <a:gd name="f43" fmla="*/ 0 1 f40"/>
                <a:gd name="f44" fmla="*/ f36 1 f40"/>
                <a:gd name="f45" fmla="*/ f41 f32 1"/>
                <a:gd name="f46" fmla="*/ f42 f32 1"/>
                <a:gd name="f47" fmla="*/ f44 f33 1"/>
                <a:gd name="f48" fmla="*/ f43 f33 1"/>
              </a:gdLst>
              <a:ahLst/>
              <a:cxnLst>
                <a:cxn ang="3cd4">
                  <a:pos x="hc" y="t"/>
                </a:cxn>
                <a:cxn ang="0">
                  <a:pos x="r" y="vc"/>
                </a:cxn>
                <a:cxn ang="cd4">
                  <a:pos x="hc" y="b"/>
                </a:cxn>
                <a:cxn ang="cd2">
                  <a:pos x="l" y="vc"/>
                </a:cxn>
              </a:cxnLst>
              <a:rect l="f45" t="f48" r="f46" b="f47"/>
              <a:pathLst>
                <a:path w="44" h="111">
                  <a:moveTo>
                    <a:pt x="f5" y="f6"/>
                  </a:moveTo>
                  <a:cubicBezTo>
                    <a:pt x="f7" y="f8"/>
                    <a:pt x="f9" y="f10"/>
                    <a:pt x="f2" y="f2"/>
                  </a:cubicBezTo>
                  <a:cubicBezTo>
                    <a:pt x="f11" y="f12"/>
                    <a:pt x="f7" y="f13"/>
                    <a:pt x="f5" y="f14"/>
                  </a:cubicBezTo>
                  <a:cubicBezTo>
                    <a:pt x="f15" y="f16"/>
                    <a:pt x="f17" y="f18"/>
                    <a:pt x="f19" y="f20"/>
                  </a:cubicBezTo>
                  <a:cubicBezTo>
                    <a:pt x="f21" y="f22"/>
                    <a:pt x="f23" y="f24"/>
                    <a:pt x="f25" y="f4"/>
                  </a:cubicBezTo>
                  <a:cubicBezTo>
                    <a:pt x="f3" y="f4"/>
                    <a:pt x="f3" y="f4"/>
                    <a:pt x="f3" y="f4"/>
                  </a:cubicBezTo>
                  <a:cubicBezTo>
                    <a:pt x="f26" y="f27"/>
                    <a:pt x="f6" y="f28"/>
                    <a:pt x="f21" y="f16"/>
                  </a:cubicBezTo>
                  <a:cubicBezTo>
                    <a:pt x="f29" y="f3"/>
                    <a:pt x="f30" y="f31"/>
                    <a:pt x="f5" y="f6"/>
                  </a:cubicBezTo>
                  <a:close/>
                </a:path>
              </a:pathLst>
            </a:custGeom>
            <a:solidFill>
              <a:srgbClr val="647252"/>
            </a:solidFill>
            <a:ln cap="rnd">
              <a:noFill/>
              <a:prstDash val="solid"/>
            </a:ln>
          </p:spPr>
          <p:txBody>
            <a:bodyPr lIns="0" tIns="0" rIns="0" bIns="0"/>
            <a:lstStyle/>
            <a:p>
              <a:endParaRPr lang="en-US"/>
            </a:p>
          </p:txBody>
        </p:sp>
      </p:grpSp>
      <p:sp>
        <p:nvSpPr>
          <p:cNvPr id="28" name="Rectangle 6">
            <a:extLst>
              <a:ext uri="{FF2B5EF4-FFF2-40B4-BE49-F238E27FC236}">
                <a16:creationId xmlns:a16="http://schemas.microsoft.com/office/drawing/2014/main" xmlns="" id="{9807881D-2D0F-4A37-8091-E8688A79E6DE}"/>
              </a:ext>
            </a:extLst>
          </p:cNvPr>
          <p:cNvSpPr/>
          <p:nvPr/>
        </p:nvSpPr>
        <p:spPr>
          <a:xfrm>
            <a:off x="0" y="0"/>
            <a:ext cx="182880" cy="6858000"/>
          </a:xfrm>
          <a:prstGeom prst="rect">
            <a:avLst/>
          </a:prstGeom>
          <a:solidFill>
            <a:srgbClr val="647252"/>
          </a:solidFill>
          <a:ln cap="rnd">
            <a:noFill/>
            <a:prstDash val="solid"/>
          </a:ln>
        </p:spPr>
        <p:txBody>
          <a:bodyPr lIns="0" tIns="0" rIns="0" bIns="0"/>
          <a:lstStyle/>
          <a:p>
            <a:endParaRPr lang="en-US"/>
          </a:p>
        </p:txBody>
      </p:sp>
      <p:sp>
        <p:nvSpPr>
          <p:cNvPr id="29" name="Title Placeholder 1">
            <a:extLst>
              <a:ext uri="{FF2B5EF4-FFF2-40B4-BE49-F238E27FC236}">
                <a16:creationId xmlns:a16="http://schemas.microsoft.com/office/drawing/2014/main" xmlns="" id="{3E73193D-90F2-4E49-85AD-7A09167A05F2}"/>
              </a:ext>
            </a:extLst>
          </p:cNvPr>
          <p:cNvSpPr txBox="1">
            <a:spLocks noGrp="1"/>
          </p:cNvSpPr>
          <p:nvPr>
            <p:ph type="title"/>
          </p:nvPr>
        </p:nvSpPr>
        <p:spPr>
          <a:xfrm>
            <a:off x="2592927" y="624105"/>
            <a:ext cx="8911687" cy="1280891"/>
          </a:xfrm>
          <a:prstGeom prst="rect">
            <a:avLst/>
          </a:prstGeom>
          <a:noFill/>
          <a:ln>
            <a:noFill/>
          </a:ln>
        </p:spPr>
        <p:txBody>
          <a:bodyPr vert="horz" wrap="square" lIns="91440" tIns="45720" rIns="91440" bIns="45720" anchor="t" anchorCtr="0" compatLnSpc="1">
            <a:normAutofit/>
          </a:bodyPr>
          <a:lstStyle/>
          <a:p>
            <a:pPr lvl="0"/>
            <a:r>
              <a:rPr lang="el-GR"/>
              <a:t>Κάντε κλικ για να επεξεργαστείτε τον τίτλο υποδείγματος</a:t>
            </a:r>
            <a:endParaRPr lang="en-US"/>
          </a:p>
        </p:txBody>
      </p:sp>
      <p:sp>
        <p:nvSpPr>
          <p:cNvPr id="30" name="Text Placeholder 2">
            <a:extLst>
              <a:ext uri="{FF2B5EF4-FFF2-40B4-BE49-F238E27FC236}">
                <a16:creationId xmlns:a16="http://schemas.microsoft.com/office/drawing/2014/main" xmlns="" id="{C8C7DF7A-197F-4982-B808-40F5AA2CB68C}"/>
              </a:ext>
            </a:extLst>
          </p:cNvPr>
          <p:cNvSpPr txBox="1">
            <a:spLocks noGrp="1"/>
          </p:cNvSpPr>
          <p:nvPr>
            <p:ph type="body" idx="1"/>
          </p:nvPr>
        </p:nvSpPr>
        <p:spPr>
          <a:xfrm>
            <a:off x="2589215" y="2133596"/>
            <a:ext cx="8915400" cy="3886200"/>
          </a:xfrm>
          <a:prstGeom prst="rect">
            <a:avLst/>
          </a:prstGeom>
          <a:noFill/>
          <a:ln>
            <a:noFill/>
          </a:ln>
        </p:spPr>
        <p:txBody>
          <a:bodyPr vert="horz" wrap="square" lIns="91440" tIns="45720" rIns="91440" bIns="45720" anchor="t" anchorCtr="0" compatLnSpc="1">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31" name="Date Placeholder 3">
            <a:extLst>
              <a:ext uri="{FF2B5EF4-FFF2-40B4-BE49-F238E27FC236}">
                <a16:creationId xmlns:a16="http://schemas.microsoft.com/office/drawing/2014/main" xmlns="" id="{7059FCC2-5E7A-4396-B8A6-5AC2DB0C03CB}"/>
              </a:ext>
            </a:extLst>
          </p:cNvPr>
          <p:cNvSpPr txBox="1">
            <a:spLocks noGrp="1"/>
          </p:cNvSpPr>
          <p:nvPr>
            <p:ph type="dt" sz="half" idx="2"/>
          </p:nvPr>
        </p:nvSpPr>
        <p:spPr>
          <a:xfrm>
            <a:off x="10361615" y="6130439"/>
            <a:ext cx="1146282" cy="370396"/>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900" b="0" i="0" u="none" strike="noStrike" kern="1200" cap="none" spc="0" baseline="0">
                <a:solidFill>
                  <a:srgbClr val="898989"/>
                </a:solidFill>
                <a:uFillTx/>
                <a:latin typeface="Century Gothic"/>
              </a:defRPr>
            </a:lvl1pPr>
          </a:lstStyle>
          <a:p>
            <a:pPr lvl="0"/>
            <a:fld id="{AE577F8C-49D2-4960-B6C5-D5ECB63B2142}" type="datetime1">
              <a:rPr lang="en-US"/>
              <a:pPr lvl="0"/>
              <a:t>5/13/2020</a:t>
            </a:fld>
            <a:endParaRPr lang="en-US"/>
          </a:p>
        </p:txBody>
      </p:sp>
      <p:sp>
        <p:nvSpPr>
          <p:cNvPr id="32" name="Footer Placeholder 4">
            <a:extLst>
              <a:ext uri="{FF2B5EF4-FFF2-40B4-BE49-F238E27FC236}">
                <a16:creationId xmlns:a16="http://schemas.microsoft.com/office/drawing/2014/main" xmlns="" id="{B0848948-3CF3-40CD-9E3F-0A36735997D5}"/>
              </a:ext>
            </a:extLst>
          </p:cNvPr>
          <p:cNvSpPr txBox="1">
            <a:spLocks noGrp="1"/>
          </p:cNvSpPr>
          <p:nvPr>
            <p:ph type="ftr" sz="quarter" idx="3"/>
          </p:nvPr>
        </p:nvSpPr>
        <p:spPr>
          <a:xfrm>
            <a:off x="2589215" y="6135806"/>
            <a:ext cx="7619996"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US" sz="900" b="0" i="0" u="none" strike="noStrike" kern="1200" cap="none" spc="0" baseline="0">
                <a:solidFill>
                  <a:srgbClr val="898989"/>
                </a:solidFill>
                <a:uFillTx/>
                <a:latin typeface="Century Gothic"/>
              </a:defRPr>
            </a:lvl1pPr>
          </a:lstStyle>
          <a:p>
            <a:pPr lvl="0"/>
            <a:endParaRPr lang="en-US"/>
          </a:p>
        </p:txBody>
      </p:sp>
      <p:sp>
        <p:nvSpPr>
          <p:cNvPr id="33" name="Slide Number Placeholder 5">
            <a:extLst>
              <a:ext uri="{FF2B5EF4-FFF2-40B4-BE49-F238E27FC236}">
                <a16:creationId xmlns:a16="http://schemas.microsoft.com/office/drawing/2014/main" xmlns="" id="{726FAAC3-155D-4B51-92F8-AC6A86CA62B0}"/>
              </a:ext>
            </a:extLst>
          </p:cNvPr>
          <p:cNvSpPr txBox="1">
            <a:spLocks noGrp="1"/>
          </p:cNvSpPr>
          <p:nvPr>
            <p:ph type="sldNum" sz="quarter" idx="4"/>
          </p:nvPr>
        </p:nvSpPr>
        <p:spPr>
          <a:xfrm>
            <a:off x="531815" y="787783"/>
            <a:ext cx="779763"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US" sz="2000" b="0" i="0" u="none" strike="noStrike" kern="1200" cap="none" spc="0" baseline="0">
                <a:solidFill>
                  <a:srgbClr val="FEFFFF"/>
                </a:solidFill>
                <a:uFillTx/>
                <a:latin typeface="Century Gothic"/>
              </a:defRPr>
            </a:lvl1pPr>
          </a:lstStyle>
          <a:p>
            <a:pPr lvl="0"/>
            <a:fld id="{DFA168DA-7685-41D6-86CC-8337492B2FD5}" type="slidenum">
              <a:rPr/>
              <a:pPr lvl="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marL="0" marR="0" lvl="0" indent="0" algn="l" defTabSz="457200" rtl="0" fontAlgn="auto" hangingPunct="1">
        <a:lnSpc>
          <a:spcPct val="100000"/>
        </a:lnSpc>
        <a:spcBef>
          <a:spcPts val="0"/>
        </a:spcBef>
        <a:spcAft>
          <a:spcPts val="0"/>
        </a:spcAft>
        <a:buNone/>
        <a:tabLst/>
        <a:defRPr lang="el-GR" sz="3600" b="0" i="0" u="none" strike="noStrike" kern="1200" cap="none" spc="0" baseline="0">
          <a:solidFill>
            <a:srgbClr val="262626"/>
          </a:solidFill>
          <a:uFillTx/>
          <a:latin typeface="Century Gothic"/>
        </a:defRPr>
      </a:lvl1pPr>
    </p:titleStyle>
    <p:bodyStyle>
      <a:lvl1pPr marL="342900" marR="0" lvl="0" indent="-342900" algn="l" defTabSz="457200" rtl="0" fontAlgn="auto" hangingPunct="1">
        <a:lnSpc>
          <a:spcPct val="100000"/>
        </a:lnSpc>
        <a:spcBef>
          <a:spcPts val="1000"/>
        </a:spcBef>
        <a:spcAft>
          <a:spcPts val="0"/>
        </a:spcAft>
        <a:buClr>
          <a:srgbClr val="E78712"/>
        </a:buClr>
        <a:buSzPct val="100000"/>
        <a:buFont typeface="Wingdings 3"/>
        <a:buChar char=""/>
        <a:tabLst/>
        <a:defRPr lang="el-GR" sz="1800" b="0" i="0" u="none" strike="noStrike" kern="1200" cap="none" spc="0" baseline="0">
          <a:solidFill>
            <a:srgbClr val="404040"/>
          </a:solidFill>
          <a:uFillTx/>
          <a:latin typeface="Century Gothic"/>
        </a:defRPr>
      </a:lvl1pPr>
      <a:lvl2pPr marL="742950" marR="0" lvl="1" indent="-285750" algn="l" defTabSz="457200" rtl="0" fontAlgn="auto" hangingPunct="1">
        <a:lnSpc>
          <a:spcPct val="100000"/>
        </a:lnSpc>
        <a:spcBef>
          <a:spcPts val="1000"/>
        </a:spcBef>
        <a:spcAft>
          <a:spcPts val="0"/>
        </a:spcAft>
        <a:buClr>
          <a:srgbClr val="E78712"/>
        </a:buClr>
        <a:buSzPct val="100000"/>
        <a:buFont typeface="Wingdings 3"/>
        <a:buChar char=""/>
        <a:tabLst/>
        <a:defRPr lang="el-GR" sz="1600" b="0" i="0" u="none" strike="noStrike" kern="1200" cap="none" spc="0" baseline="0">
          <a:solidFill>
            <a:srgbClr val="404040"/>
          </a:solidFill>
          <a:uFillTx/>
          <a:latin typeface="Century Gothic"/>
        </a:defRPr>
      </a:lvl2pPr>
      <a:lvl3pPr marL="1143000" marR="0" lvl="2" indent="-228600" algn="l" defTabSz="457200" rtl="0" fontAlgn="auto" hangingPunct="1">
        <a:lnSpc>
          <a:spcPct val="100000"/>
        </a:lnSpc>
        <a:spcBef>
          <a:spcPts val="1000"/>
        </a:spcBef>
        <a:spcAft>
          <a:spcPts val="0"/>
        </a:spcAft>
        <a:buClr>
          <a:srgbClr val="E78712"/>
        </a:buClr>
        <a:buSzPct val="100000"/>
        <a:buFont typeface="Wingdings 3"/>
        <a:buChar char=""/>
        <a:tabLst/>
        <a:defRPr lang="el-GR" sz="1400" b="0" i="0" u="none" strike="noStrike" kern="1200" cap="none" spc="0" baseline="0">
          <a:solidFill>
            <a:srgbClr val="404040"/>
          </a:solidFill>
          <a:uFillTx/>
          <a:latin typeface="Century Gothic"/>
        </a:defRPr>
      </a:lvl3pPr>
      <a:lvl4pPr marL="1600200" marR="0" lvl="3" indent="-228600" algn="l" defTabSz="457200" rtl="0" fontAlgn="auto" hangingPunct="1">
        <a:lnSpc>
          <a:spcPct val="100000"/>
        </a:lnSpc>
        <a:spcBef>
          <a:spcPts val="1000"/>
        </a:spcBef>
        <a:spcAft>
          <a:spcPts val="0"/>
        </a:spcAft>
        <a:buClr>
          <a:srgbClr val="E78712"/>
        </a:buClr>
        <a:buSzPct val="100000"/>
        <a:buFont typeface="Wingdings 3"/>
        <a:buChar char=""/>
        <a:tabLst/>
        <a:defRPr lang="el-GR" sz="1200" b="0" i="0" u="none" strike="noStrike" kern="1200" cap="none" spc="0" baseline="0">
          <a:solidFill>
            <a:srgbClr val="404040"/>
          </a:solidFill>
          <a:uFillTx/>
          <a:latin typeface="Century Gothic"/>
        </a:defRPr>
      </a:lvl4pPr>
      <a:lvl5pPr marL="2057400" marR="0" lvl="4" indent="-228600" algn="l" defTabSz="457200" rtl="0" fontAlgn="auto" hangingPunct="1">
        <a:lnSpc>
          <a:spcPct val="100000"/>
        </a:lnSpc>
        <a:spcBef>
          <a:spcPts val="1000"/>
        </a:spcBef>
        <a:spcAft>
          <a:spcPts val="0"/>
        </a:spcAft>
        <a:buClr>
          <a:srgbClr val="E78712"/>
        </a:buClr>
        <a:buSzPct val="100000"/>
        <a:buFont typeface="Wingdings 3"/>
        <a:buChar char=""/>
        <a:tabLst/>
        <a:defRPr lang="el-GR" sz="1200" b="0" i="0" u="none" strike="noStrike" kern="1200" cap="none" spc="0" baseline="0">
          <a:solidFill>
            <a:srgbClr val="404040"/>
          </a:solidFill>
          <a:uFillTx/>
          <a:latin typeface="Century Gothic"/>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735B3CD-6054-4A2D-986E-BBA48629B240}"/>
              </a:ext>
            </a:extLst>
          </p:cNvPr>
          <p:cNvSpPr txBox="1">
            <a:spLocks noGrp="1"/>
          </p:cNvSpPr>
          <p:nvPr>
            <p:ph type="ctrTitle"/>
          </p:nvPr>
        </p:nvSpPr>
        <p:spPr>
          <a:xfrm>
            <a:off x="393895" y="196948"/>
            <a:ext cx="11798105" cy="984738"/>
          </a:xfrm>
        </p:spPr>
        <p:txBody>
          <a:bodyPr>
            <a:noAutofit/>
          </a:bodyPr>
          <a:lstStyle/>
          <a:p>
            <a:pPr lvl="0"/>
            <a:r>
              <a:rPr lang="el-GR" sz="7200" b="1" dirty="0" smtClean="0">
                <a:solidFill>
                  <a:srgbClr val="FF0000"/>
                </a:solidFill>
              </a:rPr>
              <a:t>Μυθολογία και λουλούδια</a:t>
            </a:r>
            <a:endParaRPr lang="en-US" sz="7200" b="1" dirty="0">
              <a:solidFill>
                <a:srgbClr val="FF0000"/>
              </a:solidFill>
            </a:endParaRPr>
          </a:p>
        </p:txBody>
      </p:sp>
      <p:pic>
        <p:nvPicPr>
          <p:cNvPr id="1030" name="Picture 6" descr="C:\Users\Ελένη\Desktop\ΑΝΑΠΤΥΞΙΑΚΗ ΠΑΡΕΜΒΑΣΗ\φτση αξια υπομονής.jpg"/>
          <p:cNvPicPr>
            <a:picLocks noChangeAspect="1" noChangeArrowheads="1"/>
          </p:cNvPicPr>
          <p:nvPr/>
        </p:nvPicPr>
        <p:blipFill>
          <a:blip r:embed="rId2"/>
          <a:srcRect/>
          <a:stretch>
            <a:fillRect/>
          </a:stretch>
        </p:blipFill>
        <p:spPr bwMode="auto">
          <a:xfrm>
            <a:off x="2039815" y="1195754"/>
            <a:ext cx="7624690" cy="566224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A753B28-FC88-4D82-B7C5-BD312D8E52B2}"/>
              </a:ext>
            </a:extLst>
          </p:cNvPr>
          <p:cNvSpPr txBox="1">
            <a:spLocks noGrp="1"/>
          </p:cNvSpPr>
          <p:nvPr>
            <p:ph type="title"/>
          </p:nvPr>
        </p:nvSpPr>
        <p:spPr>
          <a:xfrm>
            <a:off x="576774" y="168813"/>
            <a:ext cx="11408899" cy="3010486"/>
          </a:xfrm>
        </p:spPr>
        <p:txBody>
          <a:bodyPr>
            <a:noAutofit/>
          </a:bodyPr>
          <a:lstStyle/>
          <a:p>
            <a:r>
              <a:rPr sz="2400" smtClean="0">
                <a:solidFill>
                  <a:schemeClr val="tx1"/>
                </a:solidFill>
                <a:latin typeface="+mn-lt"/>
              </a:rPr>
              <a:t>Το όνομα του λουλουδιού </a:t>
            </a:r>
            <a:r>
              <a:rPr sz="2400" smtClean="0">
                <a:solidFill>
                  <a:srgbClr val="FF0000"/>
                </a:solidFill>
                <a:latin typeface="+mn-lt"/>
              </a:rPr>
              <a:t>συνδέεται με τον αρχαίο μύθο του Άδωνη </a:t>
            </a:r>
            <a:r>
              <a:rPr sz="2400" smtClean="0">
                <a:solidFill>
                  <a:schemeClr val="tx1"/>
                </a:solidFill>
                <a:latin typeface="+mn-lt"/>
              </a:rPr>
              <a:t>και της </a:t>
            </a:r>
            <a:r>
              <a:rPr sz="2400" smtClean="0">
                <a:solidFill>
                  <a:srgbClr val="FF0000"/>
                </a:solidFill>
                <a:latin typeface="+mn-lt"/>
              </a:rPr>
              <a:t>Αφροδίτης .</a:t>
            </a:r>
            <a:r>
              <a:rPr sz="2400" smtClean="0">
                <a:latin typeface="+mn-lt"/>
              </a:rPr>
              <a:t>Σύμφωνα με τον αρχαιοελληνικό μύθο, ο Άδωνης είχε ερωτευτεί τη Αφροδίτη. Μία μέρα, </a:t>
            </a:r>
            <a:r>
              <a:rPr sz="2400" b="1" smtClean="0">
                <a:latin typeface="+mn-lt"/>
              </a:rPr>
              <a:t>ο Άδωνης  </a:t>
            </a:r>
            <a:r>
              <a:rPr sz="2400" smtClean="0">
                <a:latin typeface="+mn-lt"/>
              </a:rPr>
              <a:t>βγήκε να κυνηγήσει στο δάσος,  παρέα με την  Αφροδίτη. Εκεί όμως , τον </a:t>
            </a:r>
            <a:r>
              <a:rPr sz="2400" b="1" smtClean="0">
                <a:solidFill>
                  <a:srgbClr val="00B050"/>
                </a:solidFill>
                <a:latin typeface="+mn-lt"/>
              </a:rPr>
              <a:t>παραφύλαγε ο θεός Άρης, </a:t>
            </a:r>
            <a:r>
              <a:rPr sz="2400" smtClean="0">
                <a:latin typeface="+mn-lt"/>
              </a:rPr>
              <a:t>που </a:t>
            </a:r>
            <a:r>
              <a:rPr lang="el-GR" sz="2400" dirty="0" smtClean="0">
                <a:latin typeface="+mn-lt"/>
              </a:rPr>
              <a:t>ήθελε </a:t>
            </a:r>
            <a:r>
              <a:rPr lang="el-GR" sz="2400" dirty="0">
                <a:latin typeface="+mn-lt"/>
              </a:rPr>
              <a:t>την Αφροδίτη και </a:t>
            </a:r>
            <a:r>
              <a:rPr lang="el-GR" sz="2400" b="1" dirty="0">
                <a:solidFill>
                  <a:srgbClr val="FFC000"/>
                </a:solidFill>
                <a:latin typeface="+mn-lt"/>
              </a:rPr>
              <a:t>ζήλευε. </a:t>
            </a:r>
            <a:r>
              <a:rPr sz="2400" smtClean="0">
                <a:latin typeface="+mn-lt"/>
              </a:rPr>
              <a:t>Γι αυτό, ο Άρης </a:t>
            </a:r>
            <a:r>
              <a:rPr lang="el-GR" sz="2400" dirty="0" smtClean="0">
                <a:latin typeface="+mn-lt"/>
              </a:rPr>
              <a:t>μεταμορφώθηκε </a:t>
            </a:r>
            <a:r>
              <a:rPr lang="el-GR" sz="2400" dirty="0">
                <a:latin typeface="+mn-lt"/>
              </a:rPr>
              <a:t>σε αγριόχοιρο και </a:t>
            </a:r>
            <a:r>
              <a:rPr lang="el-GR" sz="2400" dirty="0" smtClean="0">
                <a:latin typeface="+mn-lt"/>
              </a:rPr>
              <a:t>τραυμάτισε </a:t>
            </a:r>
            <a:r>
              <a:rPr sz="2400" smtClean="0">
                <a:latin typeface="+mn-lt"/>
              </a:rPr>
              <a:t> </a:t>
            </a:r>
            <a:r>
              <a:rPr lang="el-GR" sz="2400" dirty="0" smtClean="0">
                <a:latin typeface="+mn-lt"/>
              </a:rPr>
              <a:t>τον </a:t>
            </a:r>
            <a:r>
              <a:rPr lang="el-GR" sz="2400" dirty="0">
                <a:latin typeface="+mn-lt"/>
              </a:rPr>
              <a:t>Άδωνη. </a:t>
            </a:r>
            <a:r>
              <a:rPr lang="el-GR" sz="2400" dirty="0" smtClean="0">
                <a:latin typeface="+mn-lt"/>
              </a:rPr>
              <a:t> </a:t>
            </a:r>
            <a:r>
              <a:rPr lang="el-GR" sz="2400" b="1" dirty="0" smtClean="0">
                <a:solidFill>
                  <a:srgbClr val="0070C0"/>
                </a:solidFill>
                <a:latin typeface="+mn-lt"/>
              </a:rPr>
              <a:t>Η θεά Αφροδίτη έσπευσε  αμέσως  να  βρει τον Άδωνη. </a:t>
            </a:r>
            <a:r>
              <a:rPr lang="el-GR" sz="2400" dirty="0" smtClean="0">
                <a:latin typeface="+mn-lt"/>
              </a:rPr>
              <a:t>Τα </a:t>
            </a:r>
            <a:r>
              <a:rPr lang="el-GR" sz="2400" dirty="0">
                <a:latin typeface="+mn-lt"/>
              </a:rPr>
              <a:t>δάκρυα της Αφροδίτης για τον αγαπημένο </a:t>
            </a:r>
            <a:r>
              <a:rPr lang="el-GR" sz="2400" dirty="0" smtClean="0">
                <a:latin typeface="+mn-lt"/>
              </a:rPr>
              <a:t>της  Άδωνη αναμείχθηκαν </a:t>
            </a:r>
            <a:r>
              <a:rPr lang="el-GR" sz="2400" dirty="0">
                <a:latin typeface="+mn-lt"/>
              </a:rPr>
              <a:t>με το αίμα </a:t>
            </a:r>
            <a:r>
              <a:rPr lang="el-GR" sz="2400" dirty="0" smtClean="0">
                <a:latin typeface="+mn-lt"/>
              </a:rPr>
              <a:t>του.  </a:t>
            </a:r>
            <a:r>
              <a:rPr sz="2400" smtClean="0">
                <a:solidFill>
                  <a:srgbClr val="7030A0"/>
                </a:solidFill>
                <a:latin typeface="+mn-lt"/>
              </a:rPr>
              <a:t>Στο σημείο που χύθηκαν τα δάκρυα, </a:t>
            </a:r>
            <a:r>
              <a:rPr sz="2400" smtClean="0">
                <a:latin typeface="+mn-lt"/>
              </a:rPr>
              <a:t>φύτρωσαν λουλούδια, </a:t>
            </a:r>
            <a:r>
              <a:rPr sz="2400" smtClean="0">
                <a:solidFill>
                  <a:srgbClr val="FF0000"/>
                </a:solidFill>
                <a:latin typeface="+mn-lt"/>
              </a:rPr>
              <a:t>που ονομάστηκαν                                                       </a:t>
            </a:r>
            <a:r>
              <a:rPr lang="el-GR" sz="2400" b="1" dirty="0" smtClean="0">
                <a:solidFill>
                  <a:srgbClr val="FF0000"/>
                </a:solidFill>
                <a:latin typeface="+mn-lt"/>
              </a:rPr>
              <a:t>παπαρούνες</a:t>
            </a:r>
            <a:r>
              <a:rPr lang="el-GR" sz="2400" dirty="0" smtClean="0">
                <a:solidFill>
                  <a:srgbClr val="FF0000"/>
                </a:solidFill>
                <a:latin typeface="+mn-lt"/>
              </a:rPr>
              <a:t>.</a:t>
            </a:r>
            <a:endParaRPr lang="en-US" sz="2400" dirty="0">
              <a:solidFill>
                <a:srgbClr val="FF0000"/>
              </a:solidFill>
              <a:latin typeface="+mn-lt"/>
            </a:endParaRPr>
          </a:p>
        </p:txBody>
      </p:sp>
      <p:pic>
        <p:nvPicPr>
          <p:cNvPr id="3" name="Θέση περιεχομένου 4">
            <a:extLst>
              <a:ext uri="{FF2B5EF4-FFF2-40B4-BE49-F238E27FC236}">
                <a16:creationId xmlns:a16="http://schemas.microsoft.com/office/drawing/2014/main" xmlns="" id="{BDDE6867-6289-4B3E-BF0A-911CC9F33A7B}"/>
              </a:ext>
            </a:extLst>
          </p:cNvPr>
          <p:cNvPicPr>
            <a:picLocks noGrp="1" noChangeAspect="1"/>
          </p:cNvPicPr>
          <p:nvPr>
            <p:ph idx="1"/>
          </p:nvPr>
        </p:nvPicPr>
        <p:blipFill>
          <a:blip r:embed="rId2"/>
          <a:stretch>
            <a:fillRect/>
          </a:stretch>
        </p:blipFill>
        <p:spPr>
          <a:xfrm>
            <a:off x="4480560" y="2869809"/>
            <a:ext cx="3557976" cy="3860175"/>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4B1BB04-1F85-45E1-987F-3E445BC2F32F}"/>
              </a:ext>
            </a:extLst>
          </p:cNvPr>
          <p:cNvSpPr txBox="1">
            <a:spLocks noGrp="1"/>
          </p:cNvSpPr>
          <p:nvPr>
            <p:ph type="title"/>
          </p:nvPr>
        </p:nvSpPr>
        <p:spPr>
          <a:xfrm>
            <a:off x="1828801" y="436098"/>
            <a:ext cx="9675814" cy="1969477"/>
          </a:xfrm>
        </p:spPr>
        <p:txBody>
          <a:bodyPr>
            <a:noAutofit/>
          </a:bodyPr>
          <a:lstStyle/>
          <a:p>
            <a:pPr lvl="0" algn="just"/>
            <a:r>
              <a:rPr lang="el-GR" sz="2400" b="1" dirty="0">
                <a:solidFill>
                  <a:srgbClr val="7030A0"/>
                </a:solidFill>
                <a:latin typeface="+mn-lt"/>
              </a:rPr>
              <a:t>Η </a:t>
            </a:r>
            <a:r>
              <a:rPr lang="el-GR" sz="2400" b="1" dirty="0" err="1">
                <a:solidFill>
                  <a:srgbClr val="7030A0"/>
                </a:solidFill>
                <a:latin typeface="+mn-lt"/>
              </a:rPr>
              <a:t>Συρίνα</a:t>
            </a:r>
            <a:r>
              <a:rPr lang="el-GR" sz="2400" b="1" dirty="0">
                <a:solidFill>
                  <a:srgbClr val="7030A0"/>
                </a:solidFill>
                <a:latin typeface="+mn-lt"/>
              </a:rPr>
              <a:t> ήταν μια πανέμορφη </a:t>
            </a:r>
            <a:r>
              <a:rPr lang="el-GR" sz="2400" b="1" dirty="0" smtClean="0">
                <a:solidFill>
                  <a:srgbClr val="7030A0"/>
                </a:solidFill>
                <a:latin typeface="+mn-lt"/>
              </a:rPr>
              <a:t>νύμφη, </a:t>
            </a:r>
            <a:r>
              <a:rPr lang="el-GR" sz="2400" dirty="0">
                <a:latin typeface="+mn-lt"/>
              </a:rPr>
              <a:t>η οποία ξετρέλανε με την ομορφιά της </a:t>
            </a:r>
            <a:r>
              <a:rPr lang="el-GR" sz="2400" b="1" dirty="0">
                <a:solidFill>
                  <a:srgbClr val="C00000"/>
                </a:solidFill>
                <a:latin typeface="+mn-lt"/>
              </a:rPr>
              <a:t>τον Πάνα, </a:t>
            </a:r>
            <a:r>
              <a:rPr sz="2400" b="1" smtClean="0">
                <a:solidFill>
                  <a:srgbClr val="00B050"/>
                </a:solidFill>
                <a:latin typeface="+mn-lt"/>
              </a:rPr>
              <a:t>που ήταν ο </a:t>
            </a:r>
            <a:r>
              <a:rPr lang="el-GR" sz="2400" b="1" dirty="0" smtClean="0">
                <a:solidFill>
                  <a:srgbClr val="00B050"/>
                </a:solidFill>
                <a:latin typeface="+mn-lt"/>
              </a:rPr>
              <a:t>Θεός </a:t>
            </a:r>
            <a:r>
              <a:rPr lang="el-GR" sz="2400" b="1" dirty="0">
                <a:solidFill>
                  <a:srgbClr val="00B050"/>
                </a:solidFill>
                <a:latin typeface="+mn-lt"/>
              </a:rPr>
              <a:t>των δασών. </a:t>
            </a:r>
            <a:r>
              <a:rPr lang="el-GR" sz="2400" dirty="0" smtClean="0">
                <a:solidFill>
                  <a:schemeClr val="tx1"/>
                </a:solidFill>
                <a:latin typeface="+mn-lt"/>
              </a:rPr>
              <a:t>Ο Πάνα, άρχισε </a:t>
            </a:r>
            <a:r>
              <a:rPr lang="el-GR" sz="2400" dirty="0">
                <a:latin typeface="+mn-lt"/>
              </a:rPr>
              <a:t>να την κυνηγά μέσα στο δάσος και </a:t>
            </a:r>
            <a:r>
              <a:rPr lang="el-GR" sz="2400" dirty="0" smtClean="0">
                <a:latin typeface="+mn-lt"/>
              </a:rPr>
              <a:t>αυτή </a:t>
            </a:r>
            <a:r>
              <a:rPr lang="el-GR" sz="2400" dirty="0">
                <a:latin typeface="+mn-lt"/>
              </a:rPr>
              <a:t>για να </a:t>
            </a:r>
            <a:r>
              <a:rPr lang="el-GR" sz="2400" dirty="0" smtClean="0">
                <a:latin typeface="+mn-lt"/>
              </a:rPr>
              <a:t>σωθεί, </a:t>
            </a:r>
            <a:r>
              <a:rPr lang="el-GR" sz="2400" dirty="0">
                <a:solidFill>
                  <a:srgbClr val="C00000"/>
                </a:solidFill>
                <a:latin typeface="+mn-lt"/>
              </a:rPr>
              <a:t>μεταμορφώθηκε σε ένα μυρωδάτο λουλούδι, </a:t>
            </a:r>
            <a:r>
              <a:rPr sz="2400" smtClean="0">
                <a:latin typeface="+mn-lt"/>
              </a:rPr>
              <a:t>που ονομάστηκε  </a:t>
            </a:r>
            <a:r>
              <a:rPr lang="el-GR" sz="2400" b="1" dirty="0" smtClean="0">
                <a:solidFill>
                  <a:srgbClr val="7030A0"/>
                </a:solidFill>
                <a:latin typeface="+mn-lt"/>
              </a:rPr>
              <a:t>πασχαλιά</a:t>
            </a:r>
            <a:r>
              <a:rPr lang="el-GR" sz="2400" b="1" dirty="0">
                <a:solidFill>
                  <a:srgbClr val="7030A0"/>
                </a:solidFill>
                <a:latin typeface="+mn-lt"/>
              </a:rPr>
              <a:t>.</a:t>
            </a:r>
            <a:endParaRPr lang="en-US" sz="2400" b="1" dirty="0">
              <a:solidFill>
                <a:srgbClr val="7030A0"/>
              </a:solidFill>
              <a:latin typeface="+mn-lt"/>
            </a:endParaRPr>
          </a:p>
        </p:txBody>
      </p:sp>
      <p:pic>
        <p:nvPicPr>
          <p:cNvPr id="3" name="Θέση περιεχομένου 4">
            <a:extLst>
              <a:ext uri="{FF2B5EF4-FFF2-40B4-BE49-F238E27FC236}">
                <a16:creationId xmlns:a16="http://schemas.microsoft.com/office/drawing/2014/main" xmlns="" id="{9CB71687-D944-41C0-A1E6-333CF6D882C7}"/>
              </a:ext>
            </a:extLst>
          </p:cNvPr>
          <p:cNvPicPr>
            <a:picLocks noGrp="1" noChangeAspect="1"/>
          </p:cNvPicPr>
          <p:nvPr>
            <p:ph idx="1"/>
          </p:nvPr>
        </p:nvPicPr>
        <p:blipFill>
          <a:blip r:embed="rId2"/>
          <a:stretch>
            <a:fillRect/>
          </a:stretch>
        </p:blipFill>
        <p:spPr>
          <a:xfrm>
            <a:off x="4443983" y="2112263"/>
            <a:ext cx="3898324" cy="432511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FB47807-872D-45CF-96A3-F402C3F524AB}"/>
              </a:ext>
            </a:extLst>
          </p:cNvPr>
          <p:cNvSpPr txBox="1">
            <a:spLocks noGrp="1"/>
          </p:cNvSpPr>
          <p:nvPr>
            <p:ph type="title"/>
          </p:nvPr>
        </p:nvSpPr>
        <p:spPr>
          <a:xfrm>
            <a:off x="436098" y="0"/>
            <a:ext cx="11493305" cy="3165231"/>
          </a:xfrm>
        </p:spPr>
        <p:txBody>
          <a:bodyPr>
            <a:noAutofit/>
          </a:bodyPr>
          <a:lstStyle/>
          <a:p>
            <a:pPr lvl="0" algn="just"/>
            <a:r>
              <a:rPr sz="2400" smtClean="0">
                <a:latin typeface="+mn-lt"/>
              </a:rPr>
              <a:t>Ο κατάλληλος τρόπος να αποδώσει κάποιος </a:t>
            </a:r>
            <a:r>
              <a:rPr sz="2400" smtClean="0">
                <a:solidFill>
                  <a:srgbClr val="FF0000"/>
                </a:solidFill>
                <a:latin typeface="+mn-lt"/>
              </a:rPr>
              <a:t>την ομορφιά του λουλουδιού </a:t>
            </a:r>
            <a:r>
              <a:rPr sz="2400" b="1" smtClean="0">
                <a:solidFill>
                  <a:srgbClr val="FF0000"/>
                </a:solidFill>
                <a:latin typeface="+mn-lt"/>
              </a:rPr>
              <a:t>νάρκισσος </a:t>
            </a:r>
            <a:r>
              <a:rPr sz="2400" b="1" smtClean="0">
                <a:solidFill>
                  <a:srgbClr val="7030A0"/>
                </a:solidFill>
                <a:latin typeface="+mn-lt"/>
              </a:rPr>
              <a:t>είναι αυτός ο αρχαιοελληνικός μύθος</a:t>
            </a:r>
            <a:r>
              <a:rPr lang="en-US" sz="2400" b="1" dirty="0" smtClean="0">
                <a:solidFill>
                  <a:srgbClr val="7030A0"/>
                </a:solidFill>
                <a:latin typeface="+mn-lt"/>
              </a:rPr>
              <a:t>:</a:t>
            </a:r>
            <a:r>
              <a:rPr sz="2400" b="1" smtClean="0">
                <a:solidFill>
                  <a:srgbClr val="7030A0"/>
                </a:solidFill>
                <a:latin typeface="+mn-lt"/>
              </a:rPr>
              <a:t> </a:t>
            </a:r>
            <a:r>
              <a:rPr lang="el-GR" sz="2400" b="1" dirty="0" smtClean="0">
                <a:solidFill>
                  <a:srgbClr val="00B0F0"/>
                </a:solidFill>
                <a:latin typeface="+mn-lt"/>
              </a:rPr>
              <a:t>Ο </a:t>
            </a:r>
            <a:r>
              <a:rPr lang="el-GR" sz="2400" b="1" dirty="0">
                <a:solidFill>
                  <a:srgbClr val="00B0F0"/>
                </a:solidFill>
                <a:latin typeface="+mn-lt"/>
              </a:rPr>
              <a:t>Νάρκισσος ήταν ένας εξαιρετικά όμορφος νέος. </a:t>
            </a:r>
            <a:r>
              <a:rPr lang="el-GR" sz="2400" b="1" dirty="0">
                <a:latin typeface="+mn-lt"/>
              </a:rPr>
              <a:t>Η μητέρα </a:t>
            </a:r>
            <a:r>
              <a:rPr lang="el-GR" sz="2400" b="1" dirty="0" smtClean="0">
                <a:latin typeface="+mn-lt"/>
              </a:rPr>
              <a:t>του, </a:t>
            </a:r>
            <a:r>
              <a:rPr lang="el-GR" sz="2400" b="1" dirty="0">
                <a:latin typeface="+mn-lt"/>
              </a:rPr>
              <a:t>του είχε πει </a:t>
            </a:r>
            <a:r>
              <a:rPr lang="el-GR" sz="2400" dirty="0">
                <a:latin typeface="+mn-lt"/>
              </a:rPr>
              <a:t>ότι </a:t>
            </a:r>
            <a:r>
              <a:rPr lang="el-GR" sz="2400" b="1" dirty="0">
                <a:solidFill>
                  <a:srgbClr val="7030A0"/>
                </a:solidFill>
                <a:latin typeface="+mn-lt"/>
              </a:rPr>
              <a:t>αν δεν έδινε καμία σημασία στην ομορφιά του, </a:t>
            </a:r>
            <a:r>
              <a:rPr lang="el-GR" sz="2400" dirty="0">
                <a:latin typeface="+mn-lt"/>
              </a:rPr>
              <a:t>θα έμενε έτσι όμορφος για πάντα. Μια </a:t>
            </a:r>
            <a:r>
              <a:rPr lang="el-GR" sz="2400" dirty="0" smtClean="0">
                <a:latin typeface="+mn-lt"/>
              </a:rPr>
              <a:t>μέρα, όμως, </a:t>
            </a:r>
            <a:r>
              <a:rPr lang="el-GR" sz="2400" dirty="0">
                <a:latin typeface="+mn-lt"/>
              </a:rPr>
              <a:t>ο </a:t>
            </a:r>
            <a:r>
              <a:rPr lang="el-GR" sz="2400" b="1" dirty="0">
                <a:solidFill>
                  <a:srgbClr val="00B0F0"/>
                </a:solidFill>
                <a:latin typeface="+mn-lt"/>
              </a:rPr>
              <a:t>Νάρκισσος είδε την αντανάκλασή του στα νερά ενός </a:t>
            </a:r>
            <a:r>
              <a:rPr lang="el-GR" sz="2400" b="1" dirty="0" smtClean="0">
                <a:solidFill>
                  <a:srgbClr val="00B0F0"/>
                </a:solidFill>
                <a:latin typeface="+mn-lt"/>
              </a:rPr>
              <a:t>ποταμού, </a:t>
            </a:r>
            <a:r>
              <a:rPr lang="el-GR" sz="2400" dirty="0" smtClean="0">
                <a:latin typeface="+mn-lt"/>
              </a:rPr>
              <a:t>που </a:t>
            </a:r>
            <a:r>
              <a:rPr lang="el-GR" sz="2400" dirty="0">
                <a:latin typeface="+mn-lt"/>
              </a:rPr>
              <a:t>έσκυψε να πιει νερό. Θαμπώθηκε τόσο από την ομορφιά του που </a:t>
            </a:r>
            <a:r>
              <a:rPr lang="el-GR" sz="2400" dirty="0">
                <a:solidFill>
                  <a:srgbClr val="FF0000"/>
                </a:solidFill>
                <a:latin typeface="+mn-lt"/>
              </a:rPr>
              <a:t>έμεινε ακίνητος να θαυμάζει τον εαυτό του </a:t>
            </a:r>
            <a:r>
              <a:rPr lang="el-GR" sz="2400" dirty="0">
                <a:latin typeface="+mn-lt"/>
              </a:rPr>
              <a:t>μέχρι που μαράζωσε </a:t>
            </a:r>
            <a:r>
              <a:rPr sz="2400" smtClean="0">
                <a:latin typeface="+mn-lt"/>
              </a:rPr>
              <a:t>εκεί,</a:t>
            </a:r>
            <a:r>
              <a:rPr lang="el-GR" sz="2400" dirty="0" smtClean="0">
                <a:latin typeface="+mn-lt"/>
              </a:rPr>
              <a:t> </a:t>
            </a:r>
            <a:r>
              <a:rPr lang="el-GR" sz="2400" dirty="0">
                <a:latin typeface="+mn-lt"/>
              </a:rPr>
              <a:t>στην όχθη του ποταμού. </a:t>
            </a:r>
            <a:r>
              <a:rPr lang="el-GR" sz="2400" dirty="0">
                <a:solidFill>
                  <a:srgbClr val="00B050"/>
                </a:solidFill>
                <a:latin typeface="+mn-lt"/>
              </a:rPr>
              <a:t>Στο σημείο </a:t>
            </a:r>
            <a:r>
              <a:rPr lang="el-GR" sz="2400" dirty="0" smtClean="0">
                <a:solidFill>
                  <a:srgbClr val="00B050"/>
                </a:solidFill>
                <a:latin typeface="+mn-lt"/>
              </a:rPr>
              <a:t>αυτό, </a:t>
            </a:r>
            <a:r>
              <a:rPr lang="el-GR" sz="2400" dirty="0">
                <a:solidFill>
                  <a:srgbClr val="00B050"/>
                </a:solidFill>
                <a:latin typeface="+mn-lt"/>
              </a:rPr>
              <a:t>φύτρωσε </a:t>
            </a:r>
            <a:r>
              <a:rPr sz="2400" smtClean="0">
                <a:solidFill>
                  <a:srgbClr val="00B050"/>
                </a:solidFill>
                <a:latin typeface="+mn-lt"/>
              </a:rPr>
              <a:t>το λουλούδι </a:t>
            </a:r>
            <a:r>
              <a:rPr lang="el-GR" sz="2400" dirty="0" smtClean="0">
                <a:solidFill>
                  <a:srgbClr val="00B050"/>
                </a:solidFill>
                <a:latin typeface="+mn-lt"/>
              </a:rPr>
              <a:t> </a:t>
            </a:r>
            <a:r>
              <a:rPr lang="el-GR" sz="2400" b="1" dirty="0" smtClean="0">
                <a:solidFill>
                  <a:srgbClr val="00B050"/>
                </a:solidFill>
                <a:latin typeface="+mn-lt"/>
              </a:rPr>
              <a:t>Νάρκισσος.</a:t>
            </a:r>
            <a:endParaRPr lang="en-US" sz="2400" dirty="0">
              <a:solidFill>
                <a:srgbClr val="00B050"/>
              </a:solidFill>
              <a:latin typeface="+mn-lt"/>
            </a:endParaRPr>
          </a:p>
        </p:txBody>
      </p:sp>
      <p:pic>
        <p:nvPicPr>
          <p:cNvPr id="3" name="Θέση περιεχομένου 4">
            <a:extLst>
              <a:ext uri="{FF2B5EF4-FFF2-40B4-BE49-F238E27FC236}">
                <a16:creationId xmlns:a16="http://schemas.microsoft.com/office/drawing/2014/main" xmlns="" id="{8FC87387-4358-403B-A9EA-7F7FCB9D323D}"/>
              </a:ext>
            </a:extLst>
          </p:cNvPr>
          <p:cNvPicPr>
            <a:picLocks noGrp="1" noChangeAspect="1"/>
          </p:cNvPicPr>
          <p:nvPr>
            <p:ph idx="1"/>
          </p:nvPr>
        </p:nvPicPr>
        <p:blipFill>
          <a:blip r:embed="rId2"/>
          <a:stretch>
            <a:fillRect/>
          </a:stretch>
        </p:blipFill>
        <p:spPr>
          <a:xfrm>
            <a:off x="3108960" y="2672862"/>
            <a:ext cx="5950633" cy="4185138"/>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FA3F089-A121-42C3-8697-6A259E64CB83}"/>
              </a:ext>
            </a:extLst>
          </p:cNvPr>
          <p:cNvSpPr txBox="1">
            <a:spLocks noGrp="1"/>
          </p:cNvSpPr>
          <p:nvPr>
            <p:ph type="title"/>
          </p:nvPr>
        </p:nvSpPr>
        <p:spPr>
          <a:xfrm>
            <a:off x="337626" y="0"/>
            <a:ext cx="11854374" cy="3137095"/>
          </a:xfrm>
        </p:spPr>
        <p:txBody>
          <a:bodyPr>
            <a:normAutofit fontScale="90000"/>
          </a:bodyPr>
          <a:lstStyle/>
          <a:p>
            <a:r>
              <a:rPr sz="2700" smtClean="0">
                <a:latin typeface="+mn-lt"/>
              </a:rPr>
              <a:t>Στην Ελληνική μυθολογία </a:t>
            </a:r>
            <a:r>
              <a:rPr sz="2700" smtClean="0">
                <a:solidFill>
                  <a:srgbClr val="FF0000"/>
                </a:solidFill>
                <a:latin typeface="+mn-lt"/>
              </a:rPr>
              <a:t>το τριαντάφυλλο </a:t>
            </a:r>
            <a:r>
              <a:rPr sz="2700" smtClean="0">
                <a:latin typeface="+mn-lt"/>
              </a:rPr>
              <a:t>δημιουργήθηκε από </a:t>
            </a:r>
            <a:r>
              <a:rPr sz="2700" b="1" smtClean="0">
                <a:solidFill>
                  <a:srgbClr val="00B050"/>
                </a:solidFill>
                <a:latin typeface="+mn-lt"/>
              </a:rPr>
              <a:t>την θεά των λουλουδιών και της βλάστησης, την Χλωρίδα. </a:t>
            </a:r>
            <a:r>
              <a:rPr sz="2700" smtClean="0">
                <a:latin typeface="+mn-lt"/>
              </a:rPr>
              <a:t>Αυτή, βρήκε μια μέρα στο δάσος το άψυχο </a:t>
            </a:r>
            <a:r>
              <a:rPr sz="2700" b="1" smtClean="0">
                <a:solidFill>
                  <a:srgbClr val="7030A0"/>
                </a:solidFill>
                <a:latin typeface="+mn-lt"/>
              </a:rPr>
              <a:t>σώμα μιας νύμφης,  </a:t>
            </a:r>
            <a:r>
              <a:rPr sz="2700" smtClean="0">
                <a:solidFill>
                  <a:srgbClr val="7030A0"/>
                </a:solidFill>
                <a:latin typeface="+mn-lt"/>
              </a:rPr>
              <a:t>δηλαδή  μιας κοπέλας </a:t>
            </a:r>
            <a:r>
              <a:rPr sz="2700" smtClean="0">
                <a:solidFill>
                  <a:srgbClr val="0070C0"/>
                </a:solidFill>
                <a:latin typeface="+mn-lt"/>
              </a:rPr>
              <a:t>και το μεταμόρφωσε σε λουλούδι.  </a:t>
            </a:r>
            <a:r>
              <a:rPr sz="2700" smtClean="0">
                <a:solidFill>
                  <a:schemeClr val="tx1"/>
                </a:solidFill>
                <a:latin typeface="+mn-lt"/>
              </a:rPr>
              <a:t>Έπειτα, </a:t>
            </a:r>
            <a:r>
              <a:rPr sz="2700" b="1" smtClean="0">
                <a:solidFill>
                  <a:schemeClr val="tx1"/>
                </a:solidFill>
                <a:latin typeface="+mn-lt"/>
              </a:rPr>
              <a:t>κάλεσε την Αφροδίτη </a:t>
            </a:r>
            <a:r>
              <a:rPr sz="2700" smtClean="0">
                <a:solidFill>
                  <a:schemeClr val="tx1"/>
                </a:solidFill>
                <a:latin typeface="+mn-lt"/>
              </a:rPr>
              <a:t>τη θεά της αγάπης και το</a:t>
            </a:r>
            <a:r>
              <a:rPr sz="2700" b="1" smtClean="0">
                <a:solidFill>
                  <a:schemeClr val="tx1"/>
                </a:solidFill>
                <a:latin typeface="+mn-lt"/>
              </a:rPr>
              <a:t> Διόνυσο </a:t>
            </a:r>
            <a:r>
              <a:rPr sz="2700" smtClean="0">
                <a:solidFill>
                  <a:schemeClr val="tx1"/>
                </a:solidFill>
                <a:latin typeface="+mn-lt"/>
              </a:rPr>
              <a:t>το θεό του κρασιού. </a:t>
            </a:r>
            <a:r>
              <a:rPr sz="2700" smtClean="0">
                <a:solidFill>
                  <a:srgbClr val="FF0000"/>
                </a:solidFill>
                <a:latin typeface="+mn-lt"/>
              </a:rPr>
              <a:t>Η θεά Αφροδίτη χάρισε στο λουλούδι ομορφιά </a:t>
            </a:r>
            <a:r>
              <a:rPr sz="2700" smtClean="0">
                <a:latin typeface="+mn-lt"/>
              </a:rPr>
              <a:t>και ο </a:t>
            </a:r>
            <a:r>
              <a:rPr sz="2700" b="1" smtClean="0">
                <a:solidFill>
                  <a:srgbClr val="00B050"/>
                </a:solidFill>
                <a:latin typeface="+mn-lt"/>
              </a:rPr>
              <a:t>Διόνυσος πρόσθεσε νέκταρ </a:t>
            </a:r>
            <a:r>
              <a:rPr sz="2700" smtClean="0">
                <a:solidFill>
                  <a:srgbClr val="00B050"/>
                </a:solidFill>
                <a:latin typeface="+mn-lt"/>
              </a:rPr>
              <a:t>για να του δώσει γλυκιά ευωδιά. </a:t>
            </a:r>
            <a:r>
              <a:rPr sz="2700" smtClean="0">
                <a:latin typeface="+mn-lt"/>
              </a:rPr>
              <a:t>Ο Ζέφυρος, ο θεός του ανέμου,  φύσηξε μακριά τα σύννεφα και έτσι </a:t>
            </a:r>
            <a:r>
              <a:rPr sz="2700" b="1" smtClean="0">
                <a:solidFill>
                  <a:srgbClr val="FFC000"/>
                </a:solidFill>
                <a:latin typeface="+mn-lt"/>
              </a:rPr>
              <a:t>ο Απόλλωνας ο θεός του Ήλιου μπόρεσε να λάμψει και να κάνει το λουλούδι να ανθίσει. </a:t>
            </a:r>
            <a:r>
              <a:rPr sz="2700" smtClean="0">
                <a:latin typeface="+mn-lt"/>
              </a:rPr>
              <a:t>Έτσι , άνθισε το τριαντάφυλλο και </a:t>
            </a:r>
            <a:r>
              <a:rPr sz="2700" b="1" smtClean="0">
                <a:solidFill>
                  <a:srgbClr val="FF0000"/>
                </a:solidFill>
                <a:latin typeface="+mn-lt"/>
              </a:rPr>
              <a:t>στέφθηκε «Βασιλιάς των λουλουδιών».</a:t>
            </a:r>
            <a:r>
              <a:rPr sz="2700" smtClean="0">
                <a:latin typeface="+mn-lt"/>
              </a:rPr>
              <a:t/>
            </a:r>
            <a:br>
              <a:rPr sz="2700" smtClean="0">
                <a:latin typeface="+mn-lt"/>
              </a:rPr>
            </a:br>
            <a:endParaRPr lang="en-US" sz="1600" b="1" dirty="0"/>
          </a:p>
        </p:txBody>
      </p:sp>
      <p:pic>
        <p:nvPicPr>
          <p:cNvPr id="3" name="Θέση περιεχομένου 4">
            <a:extLst>
              <a:ext uri="{FF2B5EF4-FFF2-40B4-BE49-F238E27FC236}">
                <a16:creationId xmlns:a16="http://schemas.microsoft.com/office/drawing/2014/main" xmlns="" id="{243CBBFB-5F1A-4420-8109-86311D46AFBD}"/>
              </a:ext>
            </a:extLst>
          </p:cNvPr>
          <p:cNvPicPr>
            <a:picLocks noGrp="1" noChangeAspect="1"/>
          </p:cNvPicPr>
          <p:nvPr>
            <p:ph idx="1"/>
          </p:nvPr>
        </p:nvPicPr>
        <p:blipFill>
          <a:blip r:embed="rId2"/>
          <a:stretch>
            <a:fillRect/>
          </a:stretch>
        </p:blipFill>
        <p:spPr>
          <a:xfrm>
            <a:off x="3643532" y="2968283"/>
            <a:ext cx="5036233" cy="3889717"/>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5AFD702-AACC-43C6-A5C0-138813CE5F82}"/>
              </a:ext>
            </a:extLst>
          </p:cNvPr>
          <p:cNvSpPr txBox="1">
            <a:spLocks noGrp="1"/>
          </p:cNvSpPr>
          <p:nvPr>
            <p:ph type="title"/>
          </p:nvPr>
        </p:nvSpPr>
        <p:spPr>
          <a:xfrm>
            <a:off x="1041009" y="267285"/>
            <a:ext cx="10930597" cy="3052689"/>
          </a:xfrm>
        </p:spPr>
        <p:txBody>
          <a:bodyPr>
            <a:normAutofit/>
          </a:bodyPr>
          <a:lstStyle/>
          <a:p>
            <a:r>
              <a:rPr sz="2400" smtClean="0">
                <a:solidFill>
                  <a:srgbClr val="FF0000"/>
                </a:solidFill>
                <a:latin typeface="+mn-lt"/>
              </a:rPr>
              <a:t>Το λουλούδι </a:t>
            </a:r>
            <a:r>
              <a:rPr sz="2400" b="1" smtClean="0">
                <a:solidFill>
                  <a:srgbClr val="FF0000"/>
                </a:solidFill>
                <a:latin typeface="+mn-lt"/>
              </a:rPr>
              <a:t>Ίριδα </a:t>
            </a:r>
            <a:r>
              <a:rPr sz="2400" smtClean="0">
                <a:latin typeface="+mn-lt"/>
              </a:rPr>
              <a:t>πήρε το όνομα του από την αρχαία θεά Ίριδα, </a:t>
            </a:r>
            <a:r>
              <a:rPr sz="2400" b="1" smtClean="0">
                <a:solidFill>
                  <a:srgbClr val="7030A0"/>
                </a:solidFill>
                <a:latin typeface="+mn-lt"/>
              </a:rPr>
              <a:t>που ήταν θεά του ουράνιου τόξου.  </a:t>
            </a:r>
            <a:r>
              <a:rPr sz="2400" b="1" smtClean="0">
                <a:solidFill>
                  <a:srgbClr val="00B050"/>
                </a:solidFill>
                <a:latin typeface="+mn-lt"/>
              </a:rPr>
              <a:t>Η Ίριδα, ήταν επίσης και αγγελιοφόρος των θεών, </a:t>
            </a:r>
            <a:r>
              <a:rPr sz="2400" smtClean="0">
                <a:latin typeface="+mn-lt"/>
              </a:rPr>
              <a:t>και κυρίως του βασιλιά των θεών Δία και της γυναίκας του Ήρας.  Η Ίριδα, </a:t>
            </a:r>
            <a:r>
              <a:rPr sz="2400" smtClean="0">
                <a:solidFill>
                  <a:srgbClr val="00B0F0"/>
                </a:solidFill>
                <a:latin typeface="+mn-lt"/>
              </a:rPr>
              <a:t>μετέφερνε μηνύματα από </a:t>
            </a:r>
            <a:r>
              <a:rPr sz="2400" b="1" smtClean="0">
                <a:solidFill>
                  <a:srgbClr val="00B0F0"/>
                </a:solidFill>
                <a:latin typeface="+mn-lt"/>
              </a:rPr>
              <a:t>το «μάτι του ουρανού» στη γη,  χρησιμοποιώντας την καμπύλη του ουράνιου τόξου. </a:t>
            </a:r>
            <a:r>
              <a:rPr sz="2400" smtClean="0">
                <a:solidFill>
                  <a:srgbClr val="FF0000"/>
                </a:solidFill>
                <a:latin typeface="+mn-lt"/>
              </a:rPr>
              <a:t>Η λέξη ίριδα σημαίνει «μάτι του ουρανού». </a:t>
            </a:r>
            <a:r>
              <a:rPr sz="2400" b="1" smtClean="0">
                <a:solidFill>
                  <a:srgbClr val="00B050"/>
                </a:solidFill>
                <a:latin typeface="+mn-lt"/>
              </a:rPr>
              <a:t> Το όνομα Ίριδα δόθηκε από την θεά στο λουλούδι </a:t>
            </a:r>
            <a:r>
              <a:rPr sz="2400" b="1" smtClean="0">
                <a:latin typeface="+mn-lt"/>
              </a:rPr>
              <a:t>και </a:t>
            </a:r>
            <a:r>
              <a:rPr sz="2400" b="1" smtClean="0">
                <a:solidFill>
                  <a:srgbClr val="00B050"/>
                </a:solidFill>
                <a:latin typeface="+mn-lt"/>
              </a:rPr>
              <a:t>στην κόρη των ματιών μας. </a:t>
            </a:r>
            <a:r>
              <a:rPr sz="2400" smtClean="0">
                <a:latin typeface="+mn-lt"/>
              </a:rPr>
              <a:t>Αυτό σημαίνει, </a:t>
            </a:r>
            <a:r>
              <a:rPr sz="2400" b="1" smtClean="0">
                <a:solidFill>
                  <a:srgbClr val="0070C0"/>
                </a:solidFill>
                <a:latin typeface="+mn-lt"/>
              </a:rPr>
              <a:t>ότι καθένας από μας κουβαλάει μαζί του ένα κομμάτι ουρανού.</a:t>
            </a:r>
            <a:r>
              <a:rPr sz="2400" smtClean="0">
                <a:latin typeface="+mn-lt"/>
              </a:rPr>
              <a:t/>
            </a:r>
            <a:br>
              <a:rPr sz="2400" smtClean="0">
                <a:latin typeface="+mn-lt"/>
              </a:rPr>
            </a:br>
            <a:endParaRPr lang="en-US" sz="2400" b="1" dirty="0">
              <a:latin typeface="+mn-lt"/>
            </a:endParaRPr>
          </a:p>
        </p:txBody>
      </p:sp>
      <p:pic>
        <p:nvPicPr>
          <p:cNvPr id="5" name="4 - Θέση περιεχομένου" descr="ΙΡΙΔΑ.jpg"/>
          <p:cNvPicPr>
            <a:picLocks noGrp="1" noChangeAspect="1"/>
          </p:cNvPicPr>
          <p:nvPr>
            <p:ph idx="1"/>
          </p:nvPr>
        </p:nvPicPr>
        <p:blipFill>
          <a:blip r:embed="rId2"/>
          <a:stretch>
            <a:fillRect/>
          </a:stretch>
        </p:blipFill>
        <p:spPr>
          <a:xfrm>
            <a:off x="3432517" y="2869810"/>
            <a:ext cx="5781821" cy="3988192"/>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C7F8F54E-9A9D-408C-86EF-7EDC7C9452B8}"/>
              </a:ext>
            </a:extLst>
          </p:cNvPr>
          <p:cNvSpPr txBox="1">
            <a:spLocks noGrp="1"/>
          </p:cNvSpPr>
          <p:nvPr>
            <p:ph type="title"/>
          </p:nvPr>
        </p:nvSpPr>
        <p:spPr>
          <a:xfrm>
            <a:off x="1786597" y="267286"/>
            <a:ext cx="9718017" cy="2082019"/>
          </a:xfrm>
        </p:spPr>
        <p:txBody>
          <a:bodyPr>
            <a:normAutofit/>
          </a:bodyPr>
          <a:lstStyle/>
          <a:p>
            <a:pPr lvl="0"/>
            <a:r>
              <a:rPr lang="el-GR" sz="2400" dirty="0">
                <a:solidFill>
                  <a:srgbClr val="FF0000"/>
                </a:solidFill>
                <a:latin typeface="+mn-lt"/>
              </a:rPr>
              <a:t>Ο </a:t>
            </a:r>
            <a:r>
              <a:rPr lang="el-GR" sz="2400" b="1" dirty="0">
                <a:solidFill>
                  <a:srgbClr val="FF0000"/>
                </a:solidFill>
                <a:latin typeface="+mn-lt"/>
              </a:rPr>
              <a:t>Υάκινθος </a:t>
            </a:r>
            <a:r>
              <a:rPr lang="el-GR" sz="2400" dirty="0">
                <a:solidFill>
                  <a:srgbClr val="FF0000"/>
                </a:solidFill>
                <a:latin typeface="+mn-lt"/>
              </a:rPr>
              <a:t>ήταν ένα όμορφος νέος από την Σπάρτη. </a:t>
            </a:r>
            <a:r>
              <a:rPr lang="el-GR" sz="2400" dirty="0">
                <a:latin typeface="+mn-lt"/>
              </a:rPr>
              <a:t>Μια μέρα, καθώς ο </a:t>
            </a:r>
            <a:r>
              <a:rPr lang="el-GR" sz="2400" b="1" dirty="0">
                <a:solidFill>
                  <a:srgbClr val="7030A0"/>
                </a:solidFill>
                <a:latin typeface="+mn-lt"/>
              </a:rPr>
              <a:t>Θεός Απόλλωνας μάθαινε τον </a:t>
            </a:r>
            <a:r>
              <a:rPr sz="2400" b="1" smtClean="0">
                <a:solidFill>
                  <a:srgbClr val="7030A0"/>
                </a:solidFill>
                <a:latin typeface="+mn-lt"/>
              </a:rPr>
              <a:t>Υάκινθο </a:t>
            </a:r>
            <a:r>
              <a:rPr lang="el-GR" sz="2400" b="1" dirty="0" smtClean="0">
                <a:solidFill>
                  <a:srgbClr val="7030A0"/>
                </a:solidFill>
                <a:latin typeface="+mn-lt"/>
              </a:rPr>
              <a:t>δισκοβολία </a:t>
            </a:r>
            <a:r>
              <a:rPr lang="el-GR" sz="2400" dirty="0">
                <a:latin typeface="+mn-lt"/>
              </a:rPr>
              <a:t>του ξέφυγε ο δίσκος και χτύπησε τον νέο, </a:t>
            </a:r>
            <a:r>
              <a:rPr sz="2400" smtClean="0">
                <a:latin typeface="+mn-lt"/>
              </a:rPr>
              <a:t>και τον τραυμάτισε. </a:t>
            </a:r>
            <a:r>
              <a:rPr lang="el-GR" sz="2400" dirty="0" smtClean="0">
                <a:latin typeface="+mn-lt"/>
              </a:rPr>
              <a:t> </a:t>
            </a:r>
            <a:r>
              <a:rPr lang="el-GR" sz="2400" dirty="0">
                <a:latin typeface="+mn-lt"/>
              </a:rPr>
              <a:t>Από το αίμα του </a:t>
            </a:r>
            <a:r>
              <a:rPr lang="el-GR" sz="2400" dirty="0" smtClean="0">
                <a:latin typeface="+mn-lt"/>
              </a:rPr>
              <a:t>Υάκινθου </a:t>
            </a:r>
            <a:r>
              <a:rPr lang="el-GR" sz="2400" dirty="0">
                <a:latin typeface="+mn-lt"/>
              </a:rPr>
              <a:t>ο </a:t>
            </a:r>
            <a:r>
              <a:rPr lang="el-GR" sz="2400" dirty="0" smtClean="0">
                <a:latin typeface="+mn-lt"/>
              </a:rPr>
              <a:t> θεός </a:t>
            </a:r>
            <a:r>
              <a:rPr lang="el-GR" sz="2400" dirty="0" smtClean="0">
                <a:solidFill>
                  <a:srgbClr val="FF0000"/>
                </a:solidFill>
                <a:latin typeface="+mn-lt"/>
              </a:rPr>
              <a:t>Απόλλωνας </a:t>
            </a:r>
            <a:r>
              <a:rPr lang="el-GR" sz="2400" dirty="0">
                <a:solidFill>
                  <a:srgbClr val="FF0000"/>
                </a:solidFill>
                <a:latin typeface="+mn-lt"/>
              </a:rPr>
              <a:t>έφτιαξε προς τιμήν του ένα λουλούδι, </a:t>
            </a:r>
            <a:r>
              <a:rPr lang="el-GR" sz="2400" dirty="0" smtClean="0">
                <a:solidFill>
                  <a:srgbClr val="FF0000"/>
                </a:solidFill>
                <a:latin typeface="+mn-lt"/>
              </a:rPr>
              <a:t>που το ονόμασε </a:t>
            </a:r>
            <a:r>
              <a:rPr lang="el-GR" sz="2400" b="1" dirty="0" smtClean="0">
                <a:solidFill>
                  <a:srgbClr val="FF0000"/>
                </a:solidFill>
                <a:latin typeface="+mn-lt"/>
              </a:rPr>
              <a:t>υάκινθο </a:t>
            </a:r>
            <a:r>
              <a:rPr lang="el-GR" sz="2400" dirty="0">
                <a:solidFill>
                  <a:srgbClr val="7030A0"/>
                </a:solidFill>
                <a:latin typeface="+mn-lt"/>
              </a:rPr>
              <a:t>ή αλλιώς </a:t>
            </a:r>
            <a:r>
              <a:rPr lang="el-GR" sz="2400" b="1" dirty="0">
                <a:solidFill>
                  <a:srgbClr val="7030A0"/>
                </a:solidFill>
                <a:latin typeface="+mn-lt"/>
              </a:rPr>
              <a:t>ζουμπούλι.</a:t>
            </a:r>
            <a:endParaRPr lang="en-US" sz="2400" b="1" dirty="0">
              <a:solidFill>
                <a:srgbClr val="7030A0"/>
              </a:solidFill>
              <a:latin typeface="+mn-lt"/>
            </a:endParaRPr>
          </a:p>
        </p:txBody>
      </p:sp>
      <p:pic>
        <p:nvPicPr>
          <p:cNvPr id="3" name="Θέση περιεχομένου 4">
            <a:extLst>
              <a:ext uri="{FF2B5EF4-FFF2-40B4-BE49-F238E27FC236}">
                <a16:creationId xmlns:a16="http://schemas.microsoft.com/office/drawing/2014/main" xmlns="" id="{DADF2E06-59FE-4360-9D2F-D01649AFA132}"/>
              </a:ext>
            </a:extLst>
          </p:cNvPr>
          <p:cNvPicPr>
            <a:picLocks noGrp="1" noChangeAspect="1"/>
          </p:cNvPicPr>
          <p:nvPr>
            <p:ph idx="1"/>
          </p:nvPr>
        </p:nvPicPr>
        <p:blipFill>
          <a:blip r:embed="rId2"/>
          <a:stretch>
            <a:fillRect/>
          </a:stretch>
        </p:blipFill>
        <p:spPr>
          <a:xfrm>
            <a:off x="2799472" y="2166425"/>
            <a:ext cx="7005710" cy="4691575"/>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1013DCE-5523-4058-8048-B62E5926C20E}"/>
              </a:ext>
            </a:extLst>
          </p:cNvPr>
          <p:cNvSpPr txBox="1">
            <a:spLocks noGrp="1"/>
          </p:cNvSpPr>
          <p:nvPr>
            <p:ph type="title"/>
          </p:nvPr>
        </p:nvSpPr>
        <p:spPr>
          <a:xfrm>
            <a:off x="1463041" y="239151"/>
            <a:ext cx="10041574" cy="2039815"/>
          </a:xfrm>
        </p:spPr>
        <p:txBody>
          <a:bodyPr>
            <a:noAutofit/>
          </a:bodyPr>
          <a:lstStyle/>
          <a:p>
            <a:pPr lvl="0"/>
            <a:r>
              <a:rPr lang="el-GR" sz="2400" dirty="0">
                <a:solidFill>
                  <a:srgbClr val="FF0000"/>
                </a:solidFill>
                <a:latin typeface="+mn-lt"/>
              </a:rPr>
              <a:t>Ο </a:t>
            </a:r>
            <a:r>
              <a:rPr lang="el-GR" sz="2400" b="1" dirty="0">
                <a:solidFill>
                  <a:srgbClr val="FF0000"/>
                </a:solidFill>
                <a:latin typeface="+mn-lt"/>
              </a:rPr>
              <a:t>Κρόκος</a:t>
            </a:r>
            <a:r>
              <a:rPr lang="el-GR" sz="2400" dirty="0">
                <a:solidFill>
                  <a:srgbClr val="FF0000"/>
                </a:solidFill>
                <a:latin typeface="+mn-lt"/>
              </a:rPr>
              <a:t> ήταν φίλος του </a:t>
            </a:r>
            <a:r>
              <a:rPr lang="el-GR" sz="2400" b="1" dirty="0">
                <a:solidFill>
                  <a:srgbClr val="FF0000"/>
                </a:solidFill>
                <a:latin typeface="+mn-lt"/>
              </a:rPr>
              <a:t>Θεού Ερμή. </a:t>
            </a:r>
            <a:r>
              <a:rPr lang="el-GR" sz="2400" dirty="0">
                <a:latin typeface="+mn-lt"/>
              </a:rPr>
              <a:t>Μια </a:t>
            </a:r>
            <a:r>
              <a:rPr lang="el-GR" sz="2400" dirty="0" smtClean="0">
                <a:latin typeface="+mn-lt"/>
              </a:rPr>
              <a:t>ημέρα, </a:t>
            </a:r>
            <a:r>
              <a:rPr lang="el-GR" sz="2400" dirty="0">
                <a:latin typeface="+mn-lt"/>
              </a:rPr>
              <a:t>που οι δύο φίλοι έπαιζαν, </a:t>
            </a:r>
            <a:r>
              <a:rPr lang="el-GR" sz="2400" dirty="0" smtClean="0">
                <a:latin typeface="+mn-lt"/>
              </a:rPr>
              <a:t>    </a:t>
            </a:r>
            <a:r>
              <a:rPr lang="el-GR" sz="2400" b="1" dirty="0" smtClean="0">
                <a:solidFill>
                  <a:srgbClr val="7030A0"/>
                </a:solidFill>
                <a:latin typeface="+mn-lt"/>
              </a:rPr>
              <a:t>ο </a:t>
            </a:r>
            <a:r>
              <a:rPr lang="el-GR" sz="2400" b="1" dirty="0">
                <a:solidFill>
                  <a:srgbClr val="7030A0"/>
                </a:solidFill>
                <a:latin typeface="+mn-lt"/>
              </a:rPr>
              <a:t>Ερμής χτύπησε κατά λάθος τον </a:t>
            </a:r>
            <a:r>
              <a:rPr lang="el-GR" sz="2400" b="1" dirty="0" smtClean="0">
                <a:solidFill>
                  <a:srgbClr val="7030A0"/>
                </a:solidFill>
                <a:latin typeface="+mn-lt"/>
              </a:rPr>
              <a:t>Κρόκο, </a:t>
            </a:r>
            <a:r>
              <a:rPr lang="el-GR" sz="2400" dirty="0" smtClean="0">
                <a:solidFill>
                  <a:srgbClr val="7030A0"/>
                </a:solidFill>
                <a:latin typeface="+mn-lt"/>
              </a:rPr>
              <a:t>πολύ σοβαρά</a:t>
            </a:r>
            <a:r>
              <a:rPr lang="el-GR" sz="2400" dirty="0" smtClean="0">
                <a:latin typeface="+mn-lt"/>
              </a:rPr>
              <a:t>. </a:t>
            </a:r>
            <a:r>
              <a:rPr lang="el-GR" sz="2400" dirty="0">
                <a:latin typeface="+mn-lt"/>
              </a:rPr>
              <a:t>Στο σημείο που έγινε </a:t>
            </a:r>
            <a:r>
              <a:rPr lang="el-GR" sz="2400" dirty="0" smtClean="0">
                <a:latin typeface="+mn-lt"/>
              </a:rPr>
              <a:t>αυτό, </a:t>
            </a:r>
            <a:r>
              <a:rPr lang="el-GR" sz="2400" b="1" dirty="0">
                <a:solidFill>
                  <a:srgbClr val="00B050"/>
                </a:solidFill>
                <a:latin typeface="+mn-lt"/>
              </a:rPr>
              <a:t>φύτρωσε ένα λουλούδι. </a:t>
            </a:r>
            <a:r>
              <a:rPr lang="el-GR" sz="2400" dirty="0">
                <a:latin typeface="+mn-lt"/>
              </a:rPr>
              <a:t>Τρεις σταγόνες από το αίμα του </a:t>
            </a:r>
            <a:r>
              <a:rPr lang="el-GR" sz="2400" dirty="0" smtClean="0">
                <a:latin typeface="+mn-lt"/>
              </a:rPr>
              <a:t>νέου </a:t>
            </a:r>
            <a:r>
              <a:rPr lang="el-GR" sz="2400" dirty="0">
                <a:latin typeface="+mn-lt"/>
              </a:rPr>
              <a:t>έσταξαν στο λουλούδι και </a:t>
            </a:r>
            <a:r>
              <a:rPr lang="el-GR" sz="2400" dirty="0">
                <a:solidFill>
                  <a:srgbClr val="002060"/>
                </a:solidFill>
                <a:latin typeface="+mn-lt"/>
              </a:rPr>
              <a:t>δημιούργησαν τους κόκκινους στήμονες του </a:t>
            </a:r>
            <a:r>
              <a:rPr lang="el-GR" sz="2400" dirty="0" smtClean="0">
                <a:solidFill>
                  <a:srgbClr val="002060"/>
                </a:solidFill>
                <a:latin typeface="+mn-lt"/>
              </a:rPr>
              <a:t>λουλουδιού, </a:t>
            </a:r>
            <a:r>
              <a:rPr lang="el-GR" sz="2400" dirty="0">
                <a:solidFill>
                  <a:srgbClr val="FF0000"/>
                </a:solidFill>
                <a:latin typeface="+mn-lt"/>
              </a:rPr>
              <a:t>που ονομάστηκε </a:t>
            </a:r>
            <a:r>
              <a:rPr lang="el-GR" sz="2400" b="1" dirty="0">
                <a:solidFill>
                  <a:srgbClr val="FF0000"/>
                </a:solidFill>
                <a:latin typeface="+mn-lt"/>
              </a:rPr>
              <a:t>κρόκος.</a:t>
            </a:r>
            <a:endParaRPr lang="en-US" sz="2400" b="1" dirty="0">
              <a:solidFill>
                <a:srgbClr val="FF0000"/>
              </a:solidFill>
              <a:latin typeface="+mn-lt"/>
            </a:endParaRPr>
          </a:p>
        </p:txBody>
      </p:sp>
      <p:pic>
        <p:nvPicPr>
          <p:cNvPr id="3" name="Θέση περιεχομένου 4">
            <a:extLst>
              <a:ext uri="{FF2B5EF4-FFF2-40B4-BE49-F238E27FC236}">
                <a16:creationId xmlns:a16="http://schemas.microsoft.com/office/drawing/2014/main" xmlns="" id="{8FD0A83A-FD0F-40A3-81CF-2B5D71961855}"/>
              </a:ext>
            </a:extLst>
          </p:cNvPr>
          <p:cNvPicPr>
            <a:picLocks noGrp="1" noChangeAspect="1"/>
          </p:cNvPicPr>
          <p:nvPr>
            <p:ph idx="1"/>
          </p:nvPr>
        </p:nvPicPr>
        <p:blipFill>
          <a:blip r:embed="rId2"/>
          <a:stretch>
            <a:fillRect/>
          </a:stretch>
        </p:blipFill>
        <p:spPr>
          <a:xfrm>
            <a:off x="2715065" y="2264898"/>
            <a:ext cx="6668085" cy="4192171"/>
          </a:xfrm>
        </p:spPr>
      </p:pic>
    </p:spTree>
  </p:cSld>
  <p:clrMapOvr>
    <a:masterClrMapping/>
  </p:clrMapOvr>
</p:sld>
</file>

<file path=ppt/theme/theme1.xml><?xml version="1.0" encoding="utf-8"?>
<a:theme xmlns:a="http://schemas.openxmlformats.org/drawingml/2006/main" name="Θρόισμ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189</TotalTime>
  <Words>506</Words>
  <Application>Microsoft Office PowerPoint</Application>
  <PresentationFormat>Προσαρμογή</PresentationFormat>
  <Paragraphs>8</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Θρόισμα</vt:lpstr>
      <vt:lpstr>Μυθολογία και λουλούδια</vt:lpstr>
      <vt:lpstr>Το όνομα του λουλουδιού συνδέεται με τον αρχαίο μύθο του Άδωνη και της Αφροδίτης .Σύμφωνα με τον αρχαιοελληνικό μύθο, ο Άδωνης είχε ερωτευτεί τη Αφροδίτη. Μία μέρα, ο Άδωνης  βγήκε να κυνηγήσει στο δάσος,  παρέα με την  Αφροδίτη. Εκεί όμως , τον παραφύλαγε ο θεός Άρης, που ήθελε την Αφροδίτη και ζήλευε. Γι αυτό, ο Άρης μεταμορφώθηκε σε αγριόχοιρο και τραυμάτισε  τον Άδωνη.  Η θεά Αφροδίτη έσπευσε  αμέσως  να  βρει τον Άδωνη. Τα δάκρυα της Αφροδίτης για τον αγαπημένο της  Άδωνη αναμείχθηκαν με το αίμα του.  Στο σημείο που χύθηκαν τα δάκρυα, φύτρωσαν λουλούδια, που ονομάστηκαν                                                       παπαρούνες.</vt:lpstr>
      <vt:lpstr>Η Συρίνα ήταν μια πανέμορφη νύμφη, η οποία ξετρέλανε με την ομορφιά της τον Πάνα, που ήταν ο Θεός των δασών. Ο Πάνα, άρχισε να την κυνηγά μέσα στο δάσος και αυτή για να σωθεί, μεταμορφώθηκε σε ένα μυρωδάτο λουλούδι, που ονομάστηκε  πασχαλιά.</vt:lpstr>
      <vt:lpstr>Ο κατάλληλος τρόπος να αποδώσει κάποιος την ομορφιά του λουλουδιού νάρκισσος είναι αυτός ο αρχαιοελληνικός μύθος: Ο Νάρκισσος ήταν ένας εξαιρετικά όμορφος νέος. Η μητέρα του, του είχε πει ότι αν δεν έδινε καμία σημασία στην ομορφιά του, θα έμενε έτσι όμορφος για πάντα. Μια μέρα, όμως, ο Νάρκισσος είδε την αντανάκλασή του στα νερά ενός ποταμού, που έσκυψε να πιει νερό. Θαμπώθηκε τόσο από την ομορφιά του που έμεινε ακίνητος να θαυμάζει τον εαυτό του μέχρι που μαράζωσε εκεί, στην όχθη του ποταμού. Στο σημείο αυτό, φύτρωσε το λουλούδι  Νάρκισσος.</vt:lpstr>
      <vt:lpstr>Στην Ελληνική μυθολογία το τριαντάφυλλο δημιουργήθηκε από την θεά των λουλουδιών και της βλάστησης, την Χλωρίδα. Αυτή, βρήκε μια μέρα στο δάσος το άψυχο σώμα μιας νύμφης,  δηλαδή  μιας κοπέλας και το μεταμόρφωσε σε λουλούδι.  Έπειτα, κάλεσε την Αφροδίτη τη θεά της αγάπης και το Διόνυσο το θεό του κρασιού. Η θεά Αφροδίτη χάρισε στο λουλούδι ομορφιά και ο Διόνυσος πρόσθεσε νέκταρ για να του δώσει γλυκιά ευωδιά. Ο Ζέφυρος, ο θεός του ανέμου,  φύσηξε μακριά τα σύννεφα και έτσι ο Απόλλωνας ο θεός του Ήλιου μπόρεσε να λάμψει και να κάνει το λουλούδι να ανθίσει. Έτσι , άνθισε το τριαντάφυλλο και στέφθηκε «Βασιλιάς των λουλουδιών». </vt:lpstr>
      <vt:lpstr>Το λουλούδι Ίριδα πήρε το όνομα του από την αρχαία θεά Ίριδα, που ήταν θεά του ουράνιου τόξου.  Η Ίριδα, ήταν επίσης και αγγελιοφόρος των θεών, και κυρίως του βασιλιά των θεών Δία και της γυναίκας του Ήρας.  Η Ίριδα, μετέφερνε μηνύματα από το «μάτι του ουρανού» στη γη,  χρησιμοποιώντας την καμπύλη του ουράνιου τόξου. Η λέξη ίριδα σημαίνει «μάτι του ουρανού».  Το όνομα Ίριδα δόθηκε από την θεά στο λουλούδι και στην κόρη των ματιών μας. Αυτό σημαίνει, ότι καθένας από μας κουβαλάει μαζί του ένα κομμάτι ουρανού. </vt:lpstr>
      <vt:lpstr>Ο Υάκινθος ήταν ένα όμορφος νέος από την Σπάρτη. Μια μέρα, καθώς ο Θεός Απόλλωνας μάθαινε τον Υάκινθο δισκοβολία του ξέφυγε ο δίσκος και χτύπησε τον νέο, και τον τραυμάτισε.  Από το αίμα του Υάκινθου ο  θεός Απόλλωνας έφτιαξε προς τιμήν του ένα λουλούδι, που το ονόμασε υάκινθο ή αλλιώς ζουμπούλι.</vt:lpstr>
      <vt:lpstr>Ο Κρόκος ήταν φίλος του Θεού Ερμή. Μια ημέρα, που οι δύο φίλοι έπαιζαν,     ο Ερμής χτύπησε κατά λάθος τον Κρόκο, πολύ σοβαρά. Στο σημείο που έγινε αυτό, φύτρωσε ένα λουλούδι. Τρεις σταγόνες από το αίμα του νέου έσταξαν στο λουλούδι και δημιούργησαν τους κόκκινους στήμονες του λουλουδιού, που ονομάστηκε κρόκος.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Μύθοι και λουλούδια</dc:title>
  <dc:creator>Dionisis</dc:creator>
  <cp:lastModifiedBy>Ελένη Τσούγκρα</cp:lastModifiedBy>
  <cp:revision>34</cp:revision>
  <dcterms:created xsi:type="dcterms:W3CDTF">2020-04-30T11:29:06Z</dcterms:created>
  <dcterms:modified xsi:type="dcterms:W3CDTF">2020-05-13T18:56:35Z</dcterms:modified>
</cp:coreProperties>
</file>