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0F187-39D7-4B98-A3B2-9AF70414D7CD}" type="datetimeFigureOut">
              <a:rPr lang="el-GR" smtClean="0"/>
              <a:pPr/>
              <a:t>6/5/2020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71889-22DA-4E82-B0F2-66E85F200BE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ΠΑΙΧΝΙΔΙΑ ΜΕ ΛΕΞΕΙΣ ΚΑΙ ΓΡΑΜΜΑΤΑ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            ΤΗΛΕΦΩΝΟ</a:t>
            </a:r>
            <a:endParaRPr lang="el-GR" sz="3600" dirty="0"/>
          </a:p>
        </p:txBody>
      </p:sp>
      <p:pic>
        <p:nvPicPr>
          <p:cNvPr id="7" name="6 - Θέση περιεχομένου" descr="σταθερο τηλεφωνο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20019" y="3069431"/>
            <a:ext cx="2114550" cy="2162175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Επιλέξτε τη σωστή </a:t>
            </a:r>
            <a:r>
              <a:rPr lang="el-GR" dirty="0" smtClean="0"/>
              <a:t>λέξη</a:t>
            </a:r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sz="3600" b="1" dirty="0" smtClean="0">
                <a:ln>
                  <a:solidFill>
                    <a:srgbClr val="FF0000"/>
                  </a:solidFill>
                </a:ln>
              </a:rPr>
              <a:t>ΡΑΔΙΟ</a:t>
            </a:r>
          </a:p>
          <a:p>
            <a:r>
              <a:rPr lang="el-GR" sz="3600" b="1" dirty="0" smtClean="0">
                <a:solidFill>
                  <a:srgbClr val="0070C0"/>
                </a:solidFill>
              </a:rPr>
              <a:t>ΤΗΛΕΦΩΝΟ</a:t>
            </a:r>
          </a:p>
          <a:p>
            <a:r>
              <a:rPr lang="el-GR" sz="3600" b="1" dirty="0" smtClean="0">
                <a:solidFill>
                  <a:schemeClr val="accent6">
                    <a:lumMod val="50000"/>
                  </a:schemeClr>
                </a:solidFill>
              </a:rPr>
              <a:t>ΥΠΟΛΟΓΙΣΤΗΣ</a:t>
            </a:r>
            <a:endParaRPr lang="el-GR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                 ΡΑΔΙΟ</a:t>
            </a:r>
            <a:endParaRPr lang="el-GR" sz="3600" dirty="0"/>
          </a:p>
        </p:txBody>
      </p:sp>
      <p:pic>
        <p:nvPicPr>
          <p:cNvPr id="7" name="6 - Θέση περιεχομένου" descr="radιοφωνο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43819" y="3145631"/>
            <a:ext cx="2266950" cy="2009775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el-GR" sz="3600" b="1" dirty="0" smtClean="0">
                <a:solidFill>
                  <a:schemeClr val="accent2"/>
                </a:solidFill>
              </a:rPr>
              <a:t>ΥΠΟΛΟΓΙΣΤΗΣ</a:t>
            </a:r>
          </a:p>
          <a:p>
            <a:endParaRPr lang="el-GR" dirty="0"/>
          </a:p>
          <a:p>
            <a:r>
              <a:rPr lang="el-GR" sz="3600" b="1" dirty="0" smtClean="0">
                <a:solidFill>
                  <a:schemeClr val="accent1">
                    <a:lumMod val="75000"/>
                  </a:schemeClr>
                </a:solidFill>
              </a:rPr>
              <a:t>ΕΦΗΜΕΡΙΔΑ</a:t>
            </a:r>
          </a:p>
          <a:p>
            <a:endParaRPr lang="el-GR" dirty="0"/>
          </a:p>
          <a:p>
            <a:r>
              <a:rPr lang="el-GR" sz="3600" b="1" dirty="0" smtClean="0">
                <a:solidFill>
                  <a:srgbClr val="FFC000"/>
                </a:solidFill>
              </a:rPr>
              <a:t>ΡΑΔΙΟ</a:t>
            </a:r>
            <a:endParaRPr lang="el-GR" sz="36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     ΥΠΟΛΟΓΙΣΤΗΣ</a:t>
            </a:r>
            <a:endParaRPr lang="el-GR" sz="3600" dirty="0"/>
          </a:p>
        </p:txBody>
      </p:sp>
      <p:pic>
        <p:nvPicPr>
          <p:cNvPr id="7" name="6 - Θέση περιεχομένου" descr="yπολογιστης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29519" y="3236119"/>
            <a:ext cx="2495550" cy="1828800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ΤΗΛΕΦΩΝΟ</a:t>
            </a:r>
          </a:p>
          <a:p>
            <a:r>
              <a:rPr lang="el-GR" sz="3600" b="1" dirty="0" smtClean="0">
                <a:solidFill>
                  <a:srgbClr val="FFFF00"/>
                </a:solidFill>
              </a:rPr>
              <a:t>ΕΦΗΜΕΡΙΔΑ</a:t>
            </a:r>
          </a:p>
          <a:p>
            <a:r>
              <a:rPr lang="el-GR" sz="36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ΥΠΟΛΟΓΙΣΤΗΣ</a:t>
            </a:r>
            <a:endParaRPr lang="el-GR" sz="36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3600" dirty="0" smtClean="0"/>
              <a:t>ΕΦΗΜΕΡΙΔΑ</a:t>
            </a:r>
            <a:endParaRPr lang="el-GR" sz="3600" dirty="0"/>
          </a:p>
        </p:txBody>
      </p:sp>
      <p:pic>
        <p:nvPicPr>
          <p:cNvPr id="7" name="6 - Θέση περιεχομένου" descr="eφημεριδα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96169" y="3321844"/>
            <a:ext cx="2762250" cy="1657350"/>
          </a:xfrm>
        </p:spPr>
      </p:pic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l-GR" sz="3600" b="1" dirty="0" smtClean="0">
                <a:solidFill>
                  <a:schemeClr val="accent6">
                    <a:lumMod val="75000"/>
                  </a:schemeClr>
                </a:solidFill>
              </a:rPr>
              <a:t>ΑΛΛΗΛΟΓΡΑΦΙΑ</a:t>
            </a:r>
          </a:p>
          <a:p>
            <a:endParaRPr lang="el-GR" sz="3600" b="1" dirty="0" smtClean="0"/>
          </a:p>
          <a:p>
            <a:r>
              <a:rPr lang="el-GR" sz="3600" b="1" dirty="0" smtClean="0">
                <a:solidFill>
                  <a:srgbClr val="FF0000"/>
                </a:solidFill>
              </a:rPr>
              <a:t>ΕΦΗΜΕΡΙΔΑ</a:t>
            </a:r>
          </a:p>
          <a:p>
            <a:endParaRPr lang="el-GR" sz="3600" b="1" dirty="0" smtClean="0"/>
          </a:p>
          <a:p>
            <a:r>
              <a:rPr lang="el-GR" sz="3600" b="1" dirty="0" smtClean="0"/>
              <a:t>ΡΑΔΙΟΦΩΝΟ</a:t>
            </a:r>
          </a:p>
          <a:p>
            <a:endParaRPr lang="el-GR" sz="3600" b="1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ΑΛΛΗΛΟΓΡΑΦΙΑ</a:t>
            </a:r>
          </a:p>
          <a:p>
            <a:endParaRPr lang="el-GR" sz="3600" b="1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/>
              <a:t>ΣΤΑΘΕΡΟ</a:t>
            </a:r>
          </a:p>
          <a:p>
            <a:endParaRPr lang="el-GR" sz="3600" b="1" dirty="0" smtClean="0"/>
          </a:p>
          <a:p>
            <a:r>
              <a:rPr lang="el-GR" sz="36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ΑΛΛΗΛΟΓΡΑΦΙΑ</a:t>
            </a:r>
          </a:p>
          <a:p>
            <a:endParaRPr lang="el-GR" sz="3600" b="1" dirty="0" smtClean="0"/>
          </a:p>
          <a:p>
            <a:r>
              <a:rPr lang="el-GR" sz="3600" b="1" dirty="0" smtClean="0">
                <a:solidFill>
                  <a:schemeClr val="accent3">
                    <a:lumMod val="75000"/>
                  </a:schemeClr>
                </a:solidFill>
              </a:rPr>
              <a:t>ΤΗΛΕΟΡΑΣΗ </a:t>
            </a:r>
          </a:p>
          <a:p>
            <a:endParaRPr lang="el-GR" sz="3600" dirty="0" smtClean="0"/>
          </a:p>
          <a:p>
            <a:endParaRPr lang="el-GR" sz="3600" dirty="0"/>
          </a:p>
        </p:txBody>
      </p:sp>
      <p:pic>
        <p:nvPicPr>
          <p:cNvPr id="7" name="6 - Εικόνα" descr="αλληλογραφι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786190"/>
            <a:ext cx="2466975" cy="18573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sz="3600" b="1" dirty="0" smtClean="0"/>
              <a:t>ΗΛΕΚΤΡΟΝΙΚΟ</a:t>
            </a:r>
          </a:p>
          <a:p>
            <a:r>
              <a:rPr lang="el-GR" sz="3600" b="1" dirty="0" smtClean="0"/>
              <a:t>ΤΑΧΥΔΡΟΜΕΙΟ</a:t>
            </a:r>
            <a:endParaRPr lang="el-GR" sz="3600" b="1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ΗΛΕΚΤΡΟΝΙΚΟ ΤΑΧΥΔΡΟΜΕΙΟ</a:t>
            </a:r>
          </a:p>
          <a:p>
            <a:endParaRPr lang="el-GR" sz="3600" b="1" dirty="0" smtClean="0"/>
          </a:p>
          <a:p>
            <a:r>
              <a:rPr lang="el-GR" sz="3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ΕΦΗΜΕΡΙΔΑ</a:t>
            </a:r>
          </a:p>
          <a:p>
            <a:endParaRPr lang="el-GR" sz="3600" b="1" dirty="0" smtClean="0"/>
          </a:p>
          <a:p>
            <a:r>
              <a:rPr lang="el-GR" sz="3600" b="1" dirty="0" smtClean="0">
                <a:solidFill>
                  <a:srgbClr val="FFFF00"/>
                </a:solidFill>
              </a:rPr>
              <a:t>ΑΛΛΗΛΟΓΡΑΦΙΑ</a:t>
            </a:r>
            <a:endParaRPr lang="el-GR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Να βρούμε λέξεις που αρχίζουν από…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sz="3500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l-GR" sz="5400" b="1" dirty="0" smtClean="0"/>
              <a:t>Ρ         Τ      Η</a:t>
            </a:r>
          </a:p>
          <a:p>
            <a:r>
              <a:rPr lang="el-GR" sz="5400" b="1" dirty="0" smtClean="0"/>
              <a:t>Υ      Ε       Α</a:t>
            </a:r>
          </a:p>
          <a:p>
            <a:r>
              <a:rPr lang="el-GR" sz="5400" b="1" dirty="0" smtClean="0"/>
              <a:t>Σ</a:t>
            </a:r>
            <a:endParaRPr lang="el-GR" sz="5400" b="1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7" name="6 - Θέση περιεχομένου" descr="αρχείο λήψης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000760" y="3278981"/>
            <a:ext cx="1974840" cy="1221589"/>
          </a:xfrm>
        </p:spPr>
      </p:pic>
      <p:pic>
        <p:nvPicPr>
          <p:cNvPr id="8" name="7 - Εικόνα" descr="HLIOTROPI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44" y="5357826"/>
            <a:ext cx="1428760" cy="1000132"/>
          </a:xfrm>
          <a:prstGeom prst="rect">
            <a:avLst/>
          </a:prstGeom>
        </p:spPr>
      </p:pic>
      <p:pic>
        <p:nvPicPr>
          <p:cNvPr id="9" name="8 - Εικόνα" descr="ELLAD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4714875"/>
            <a:ext cx="2133600" cy="21431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52</Words>
  <Application>Microsoft Office PowerPoint</Application>
  <PresentationFormat>Προβολή στην οθόνη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ΠΑΙΧΝΙΔΙΑ ΜΕ ΛΕΞΕΙΣ ΚΑΙ ΓΡΑΜΜΑΤΑ</vt:lpstr>
      <vt:lpstr>Διαφάνεια 2</vt:lpstr>
      <vt:lpstr>Διαφάνεια 3</vt:lpstr>
      <vt:lpstr>Διαφάνεια 4</vt:lpstr>
      <vt:lpstr>Διαφάνεια 5</vt:lpstr>
      <vt:lpstr>Διαφάνεια 6</vt:lpstr>
      <vt:lpstr>Να βρούμε λέξεις που αρχίζουν από…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ΠΑΙΧΝΙΔΙΑ ΜΕ ΛΕΞΕΙΣ ΚΑΙ ΓΡΑΜΜΑΤΑ</dc:title>
  <dc:creator>user</dc:creator>
  <cp:lastModifiedBy>user</cp:lastModifiedBy>
  <cp:revision>2</cp:revision>
  <dcterms:created xsi:type="dcterms:W3CDTF">2020-04-28T20:10:22Z</dcterms:created>
  <dcterms:modified xsi:type="dcterms:W3CDTF">2020-05-06T14:59:45Z</dcterms:modified>
</cp:coreProperties>
</file>