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2DB9A-AA37-4016-B8EE-280A53359155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3283A-80E6-4D3F-839F-50819ABE801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mtClean="0"/>
              <a:t>ΠΗΜΕΝΗ ΓΩΝΙΑ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3283A-80E6-4D3F-839F-50819ABE8017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8538-1849-444E-B97C-B75EF35381E5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31782-3AFB-45FC-A504-19F3870A4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8538-1849-444E-B97C-B75EF35381E5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31782-3AFB-45FC-A504-19F3870A4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8538-1849-444E-B97C-B75EF35381E5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31782-3AFB-45FC-A504-19F3870A4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8538-1849-444E-B97C-B75EF35381E5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31782-3AFB-45FC-A504-19F3870A4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8538-1849-444E-B97C-B75EF35381E5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31782-3AFB-45FC-A504-19F3870A4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8538-1849-444E-B97C-B75EF35381E5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31782-3AFB-45FC-A504-19F3870A4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8538-1849-444E-B97C-B75EF35381E5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31782-3AFB-45FC-A504-19F3870A4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8538-1849-444E-B97C-B75EF35381E5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31782-3AFB-45FC-A504-19F3870A4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8538-1849-444E-B97C-B75EF35381E5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31782-3AFB-45FC-A504-19F3870A4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8538-1849-444E-B97C-B75EF35381E5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31782-3AFB-45FC-A504-19F3870A4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28538-1849-444E-B97C-B75EF35381E5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31782-3AFB-45FC-A504-19F3870A4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28538-1849-444E-B97C-B75EF35381E5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31782-3AFB-45FC-A504-19F3870A44C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1.pn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scene3d>
            <a:camera prst="orthographicFront">
              <a:rot lat="0" lon="21299999" rev="0"/>
            </a:camera>
            <a:lightRig rig="threePt" dir="t"/>
          </a:scene3d>
        </p:spPr>
        <p:txBody>
          <a:bodyPr/>
          <a:lstStyle/>
          <a:p>
            <a:endParaRPr lang="el-GR" dirty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0" y="0"/>
            <a:ext cx="9144000" cy="1071546"/>
          </a:xfrm>
          <a:prstGeom prst="roundRect">
            <a:avLst/>
          </a:prstGeom>
          <a:gradFill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 ΜΙΝΙ ΨΗΦΙΑΚΟ ΔΩΜΑΤΙΟ ΤΟΥ…ΒΑΣΙΛΗ</a:t>
            </a:r>
            <a:endParaRPr lang="el-GR" sz="2800" b="1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0" y="4286256"/>
            <a:ext cx="9144000" cy="2571744"/>
          </a:xfrm>
          <a:prstGeom prst="rect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0" y="857232"/>
            <a:ext cx="1571604" cy="5429288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Η ΑΓΑΠΗΜΕΝΗ ΓΩΝΙΑ ΤΗΣ ΤΑΞΗΣ </a:t>
            </a:r>
            <a:endParaRPr lang="en-US" sz="1200" dirty="0" smtClean="0"/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O </a:t>
            </a:r>
            <a:r>
              <a:rPr lang="el-GR" sz="1200" b="1" dirty="0" smtClean="0">
                <a:solidFill>
                  <a:srgbClr val="FF0000"/>
                </a:solidFill>
              </a:rPr>
              <a:t>ΥΠΟΛΟΓΙΣΤΗΣ</a:t>
            </a:r>
            <a:endParaRPr lang="en-US" sz="1200" b="1" dirty="0" smtClean="0">
              <a:solidFill>
                <a:srgbClr val="FF0000"/>
              </a:solidFill>
            </a:endParaRPr>
          </a:p>
          <a:p>
            <a:pPr algn="ctr"/>
            <a:r>
              <a:rPr lang="el-GR" sz="1200" dirty="0" smtClean="0"/>
              <a:t>ΚΑΙ ΟΙ ΑΓΑΠΗΜΕΝΟΙ ΦΙΛΟΙ ΚΑΙ ΦΙΛΕΣ ΜΟΥ </a:t>
            </a:r>
            <a:endParaRPr lang="en-US" sz="1200" dirty="0" smtClean="0"/>
          </a:p>
          <a:p>
            <a:pPr algn="ctr"/>
            <a:endParaRPr lang="el-GR" sz="1200" dirty="0" smtClean="0"/>
          </a:p>
          <a:p>
            <a:pPr algn="ctr"/>
            <a:endParaRPr lang="el-GR" sz="1600" dirty="0" smtClean="0"/>
          </a:p>
          <a:p>
            <a:pPr algn="ctr"/>
            <a:endParaRPr lang="el-GR" sz="1600" dirty="0" smtClean="0"/>
          </a:p>
          <a:p>
            <a:pPr algn="ctr"/>
            <a:endParaRPr lang="el-GR" sz="1600" dirty="0" smtClean="0"/>
          </a:p>
          <a:p>
            <a:pPr algn="ctr"/>
            <a:endParaRPr lang="el-GR" sz="1600" dirty="0"/>
          </a:p>
        </p:txBody>
      </p:sp>
      <p:sp>
        <p:nvSpPr>
          <p:cNvPr id="10" name="9 - Τίτλος"/>
          <p:cNvSpPr>
            <a:spLocks noGrp="1"/>
          </p:cNvSpPr>
          <p:nvPr>
            <p:ph type="ctrTitle"/>
          </p:nvPr>
        </p:nvSpPr>
        <p:spPr>
          <a:xfrm>
            <a:off x="7429520" y="857232"/>
            <a:ext cx="1714480" cy="5429287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err="1" smtClean="0"/>
              <a:t>Μμμ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1800" dirty="0" smtClean="0"/>
              <a:t/>
            </a:r>
            <a:br>
              <a:rPr lang="el-GR" sz="1800" dirty="0" smtClean="0"/>
            </a:br>
            <a:r>
              <a:rPr lang="el-GR" sz="1800" dirty="0" smtClean="0"/>
              <a:t>ΜΟΥ ΑΡΕΣΕ  </a:t>
            </a:r>
            <a:r>
              <a:rPr lang="el-GR" sz="1600" dirty="0" smtClean="0"/>
              <a:t>ΜΕ ΤΟΥΣ ΣΥΜΜΑΘΗΤΕΣ ΚΑΙ ΤΙΣ ΣΥΜΜΑΘΗΤΡΙΕΣ ΜΟΥ  ..</a:t>
            </a:r>
            <a:br>
              <a:rPr lang="el-GR" sz="1600" dirty="0" smtClean="0"/>
            </a:br>
            <a:r>
              <a:rPr lang="el-GR" sz="1600" dirty="0" smtClean="0"/>
              <a:t>ΝΑ ΚΑΝΩ ΓΥΜΝΑΣΤΙΚΗ</a:t>
            </a:r>
            <a:r>
              <a:rPr lang="el-GR" sz="1800" dirty="0" smtClean="0"/>
              <a:t/>
            </a:r>
            <a:br>
              <a:rPr lang="el-GR" sz="1800" dirty="0" smtClean="0"/>
            </a:br>
            <a:r>
              <a:rPr lang="el-GR" sz="1800" dirty="0" smtClean="0"/>
              <a:t/>
            </a:r>
            <a:br>
              <a:rPr lang="el-GR" sz="1800" dirty="0" smtClean="0"/>
            </a:br>
            <a:endParaRPr lang="el-GR" sz="1800" dirty="0"/>
          </a:p>
        </p:txBody>
      </p:sp>
      <p:sp>
        <p:nvSpPr>
          <p:cNvPr id="11" name="10 - Τραπέζιο"/>
          <p:cNvSpPr/>
          <p:nvPr/>
        </p:nvSpPr>
        <p:spPr>
          <a:xfrm rot="5400000">
            <a:off x="-142908" y="2643182"/>
            <a:ext cx="5286412" cy="1714512"/>
          </a:xfrm>
          <a:prstGeom prst="trapezoi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7" name="16 - Τραπέζιο"/>
          <p:cNvSpPr/>
          <p:nvPr/>
        </p:nvSpPr>
        <p:spPr>
          <a:xfrm rot="16200000">
            <a:off x="4214811" y="3000370"/>
            <a:ext cx="5214973" cy="1214448"/>
          </a:xfrm>
          <a:prstGeom prst="trapezoi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8" name="17 - Στρογγυλεμένο ορθογώνιο"/>
          <p:cNvSpPr/>
          <p:nvPr/>
        </p:nvSpPr>
        <p:spPr>
          <a:xfrm>
            <a:off x="3357554" y="1285860"/>
            <a:ext cx="2786082" cy="3071834"/>
          </a:xfrm>
          <a:prstGeom prst="roundRect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niikoooo</a:t>
            </a:r>
            <a:endParaRPr lang="el-GR" dirty="0"/>
          </a:p>
        </p:txBody>
      </p:sp>
      <p:sp>
        <p:nvSpPr>
          <p:cNvPr id="12" name="11 - Τραπέζιο"/>
          <p:cNvSpPr/>
          <p:nvPr/>
        </p:nvSpPr>
        <p:spPr>
          <a:xfrm>
            <a:off x="5786446" y="1285861"/>
            <a:ext cx="1857388" cy="1643074"/>
          </a:xfrm>
          <a:prstGeom prst="trapezoi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ΔΕ ΞΕΧΝΩ ΤΟ ΝΗΠΙΑΓΩΓΕΙΟ ΜΟΥ</a:t>
            </a:r>
            <a:endParaRPr lang="el-GR" dirty="0"/>
          </a:p>
        </p:txBody>
      </p:sp>
      <p:pic>
        <p:nvPicPr>
          <p:cNvPr id="15" name="14 - Εικόνα" descr="ΓΥΜΝΑΣΤΙΚΗ ΜΕ ΣΚΙΤΣ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13124" y="857232"/>
            <a:ext cx="1630876" cy="1857388"/>
          </a:xfrm>
          <a:prstGeom prst="rect">
            <a:avLst/>
          </a:prstGeom>
        </p:spPr>
      </p:pic>
      <p:sp>
        <p:nvSpPr>
          <p:cNvPr id="21" name="20 - Στρογγυλεμένο ορθογώνιο"/>
          <p:cNvSpPr/>
          <p:nvPr/>
        </p:nvSpPr>
        <p:spPr>
          <a:xfrm>
            <a:off x="1714480" y="1357298"/>
            <a:ext cx="1285884" cy="3143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Η ΔΡΑΣΤΗΡΙΟΤΗΤΑ  Ή Η ΕΚΔΗΛΩΣΗ ΠΟΥ ΘΑ ΘΥΜΑΜΑΙ</a:t>
            </a:r>
          </a:p>
          <a:p>
            <a:pPr algn="ctr"/>
            <a:r>
              <a:rPr lang="el-GR" sz="1600" dirty="0" smtClean="0"/>
              <a:t>ΕΊΝΑΙ… </a:t>
            </a:r>
            <a:r>
              <a:rPr lang="el-GR" sz="1600" dirty="0" smtClean="0">
                <a:solidFill>
                  <a:srgbClr val="FFFF00"/>
                </a:solidFill>
              </a:rPr>
              <a:t>ΌΤΑΝ ΕΚΑΝΑ ΤΟΝ</a:t>
            </a:r>
          </a:p>
          <a:p>
            <a:pPr algn="ctr"/>
            <a:r>
              <a:rPr lang="el-GR" sz="1600" dirty="0" smtClean="0">
                <a:solidFill>
                  <a:srgbClr val="FFFF00"/>
                </a:solidFill>
              </a:rPr>
              <a:t>ΚΥΠΡΙΟ ΗΡΩΑ</a:t>
            </a:r>
          </a:p>
          <a:p>
            <a:pPr algn="ctr"/>
            <a:r>
              <a:rPr lang="el-GR" sz="1600" dirty="0" smtClean="0">
                <a:solidFill>
                  <a:srgbClr val="FFFF00"/>
                </a:solidFill>
              </a:rPr>
              <a:t>ΕΥΑΓΟΡΑ</a:t>
            </a:r>
            <a:endParaRPr lang="el-GR" sz="1600" dirty="0">
              <a:solidFill>
                <a:srgbClr val="FFFF00"/>
              </a:solidFill>
            </a:endParaRPr>
          </a:p>
        </p:txBody>
      </p:sp>
      <p:sp>
        <p:nvSpPr>
          <p:cNvPr id="22" name="21 - Στρογγυλεμένο ορθογώνιο"/>
          <p:cNvSpPr/>
          <p:nvPr/>
        </p:nvSpPr>
        <p:spPr>
          <a:xfrm>
            <a:off x="6286512" y="2928934"/>
            <a:ext cx="114300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ΟΙ ΚΥΡΙΕΣ ΜΟΥ</a:t>
            </a:r>
          </a:p>
          <a:p>
            <a:pPr algn="ctr"/>
            <a:endParaRPr lang="el-GR" dirty="0"/>
          </a:p>
        </p:txBody>
      </p:sp>
      <p:sp>
        <p:nvSpPr>
          <p:cNvPr id="23" name="22 - Διάγραμμα ροής: Διάτρητη ταινία"/>
          <p:cNvSpPr/>
          <p:nvPr/>
        </p:nvSpPr>
        <p:spPr>
          <a:xfrm>
            <a:off x="7429520" y="4714884"/>
            <a:ext cx="1714480" cy="64294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ΕΥΧΟΜΑΙ..</a:t>
            </a:r>
            <a:endParaRPr lang="el-GR" dirty="0"/>
          </a:p>
        </p:txBody>
      </p:sp>
      <p:pic>
        <p:nvPicPr>
          <p:cNvPr id="24" name="23 - Εικόνα" descr="IMG-45e37f3d98dddf78cf3b799e929dddc0-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02271" y="1285860"/>
            <a:ext cx="2841365" cy="3071834"/>
          </a:xfrm>
          <a:prstGeom prst="rect">
            <a:avLst/>
          </a:prstGeom>
          <a:ln w="76200">
            <a:solidFill>
              <a:srgbClr val="C00000"/>
            </a:solidFill>
          </a:ln>
        </p:spPr>
      </p:pic>
      <p:pic>
        <p:nvPicPr>
          <p:cNvPr id="25" name="24 - Εικόνα" descr="IMG-a72beb28aa750c9000007ca95f5069c5-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785794"/>
            <a:ext cx="1571604" cy="1571636"/>
          </a:xfrm>
          <a:prstGeom prst="rect">
            <a:avLst/>
          </a:prstGeom>
        </p:spPr>
      </p:pic>
      <p:pic>
        <p:nvPicPr>
          <p:cNvPr id="19" name="18 - Εικόνα" descr="IMG-a5848d22e7f497037d85c10ed04cf3be-V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143380"/>
            <a:ext cx="1643042" cy="2143140"/>
          </a:xfrm>
          <a:prstGeom prst="rect">
            <a:avLst/>
          </a:prstGeom>
        </p:spPr>
      </p:pic>
      <p:pic>
        <p:nvPicPr>
          <p:cNvPr id="20" name="19 - Εικόνα" descr="SHMAIA ELLHNIKH ME KYPRIAKH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4480" y="5000636"/>
            <a:ext cx="1552575" cy="881060"/>
          </a:xfrm>
          <a:prstGeom prst="rect">
            <a:avLst/>
          </a:prstGeom>
        </p:spPr>
      </p:pic>
      <p:pic>
        <p:nvPicPr>
          <p:cNvPr id="27" name="26 - Εικόνα" descr="IMG-ef0b373ac0b599e3df31501671d5845e-V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86512" y="4143380"/>
            <a:ext cx="107157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scene3d>
            <a:camera prst="orthographicFront">
              <a:rot lat="0" lon="21299999" rev="0"/>
            </a:camera>
            <a:lightRig rig="threePt" dir="t"/>
          </a:scene3d>
        </p:spPr>
        <p:txBody>
          <a:bodyPr/>
          <a:lstStyle/>
          <a:p>
            <a:endParaRPr lang="el-GR" dirty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0" y="0"/>
            <a:ext cx="9144000" cy="1071546"/>
          </a:xfrm>
          <a:prstGeom prst="roundRect">
            <a:avLst/>
          </a:prstGeom>
          <a:gradFill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ΤΟ ΜΙΝΙ ΨΗΦΙΑΚΟ ΔΩΜΑΤΙΟ ΤΗΣ ΒΑΡΤΗΣ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0" y="4357694"/>
            <a:ext cx="9144000" cy="2500306"/>
          </a:xfrm>
          <a:prstGeom prst="rect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0" y="785794"/>
            <a:ext cx="1571604" cy="5429288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Η ΑΓΑΠΗΜΕΝΗ ΓΩΝΙΑ ΤΗΣ ΤΑΞΗΣ</a:t>
            </a:r>
            <a:r>
              <a:rPr lang="en-US" sz="1400" dirty="0" smtClean="0"/>
              <a:t>     </a:t>
            </a:r>
            <a:r>
              <a:rPr lang="el-GR" sz="1400" dirty="0" smtClean="0"/>
              <a:t>ΕΊΝΑΙ… </a:t>
            </a:r>
          </a:p>
          <a:p>
            <a:pPr algn="ctr"/>
            <a:endParaRPr lang="el-GR" sz="1400" b="1" dirty="0" smtClean="0">
              <a:solidFill>
                <a:srgbClr val="FF0000"/>
              </a:solidFill>
            </a:endParaRPr>
          </a:p>
          <a:p>
            <a:pPr algn="ctr"/>
            <a:endParaRPr lang="el-GR" sz="1400" b="1" dirty="0" smtClean="0">
              <a:solidFill>
                <a:srgbClr val="FF0000"/>
              </a:solidFill>
            </a:endParaRPr>
          </a:p>
          <a:p>
            <a:pPr algn="ctr"/>
            <a:endParaRPr lang="el-GR" sz="1400" b="1" dirty="0" smtClean="0"/>
          </a:p>
          <a:p>
            <a:pPr algn="ctr"/>
            <a:endParaRPr lang="el-GR" sz="1400" dirty="0" smtClean="0"/>
          </a:p>
          <a:p>
            <a:pPr algn="ctr"/>
            <a:endParaRPr lang="el-GR" sz="1400" dirty="0" smtClean="0"/>
          </a:p>
          <a:p>
            <a:pPr algn="ctr"/>
            <a:endParaRPr lang="el-GR" sz="1400" dirty="0" smtClean="0"/>
          </a:p>
          <a:p>
            <a:pPr algn="ctr"/>
            <a:endParaRPr lang="el-GR" sz="1400" dirty="0" smtClean="0"/>
          </a:p>
          <a:p>
            <a:pPr algn="ctr"/>
            <a:endParaRPr lang="el-GR" sz="1400" dirty="0" smtClean="0"/>
          </a:p>
          <a:p>
            <a:pPr algn="ctr"/>
            <a:endParaRPr lang="el-GR" sz="1400" dirty="0" smtClean="0"/>
          </a:p>
          <a:p>
            <a:pPr algn="ctr"/>
            <a:endParaRPr lang="el-GR" sz="1400" dirty="0" smtClean="0"/>
          </a:p>
          <a:p>
            <a:pPr algn="ctr"/>
            <a:endParaRPr lang="el-GR" sz="1400" dirty="0" smtClean="0"/>
          </a:p>
          <a:p>
            <a:pPr algn="ctr"/>
            <a:endParaRPr lang="el-GR" sz="1400" dirty="0" smtClean="0"/>
          </a:p>
          <a:p>
            <a:pPr algn="ctr"/>
            <a:r>
              <a:rPr lang="el-GR" sz="1400" dirty="0" smtClean="0"/>
              <a:t>ΟΙ ΦΙΛΟΙ ΚΑΙ ΦΙΛΕΣ ΜΟΥ</a:t>
            </a:r>
            <a:endParaRPr lang="el-GR" sz="1400" dirty="0"/>
          </a:p>
        </p:txBody>
      </p:sp>
      <p:sp>
        <p:nvSpPr>
          <p:cNvPr id="10" name="9 - Τίτλος"/>
          <p:cNvSpPr>
            <a:spLocks noGrp="1"/>
          </p:cNvSpPr>
          <p:nvPr>
            <p:ph type="ctrTitle"/>
          </p:nvPr>
        </p:nvSpPr>
        <p:spPr>
          <a:xfrm>
            <a:off x="7429520" y="857232"/>
            <a:ext cx="1714480" cy="5429287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US" sz="1400" dirty="0" smtClean="0"/>
              <a:t>H </a:t>
            </a:r>
            <a:r>
              <a:rPr lang="el-GR" sz="1400" dirty="0" smtClean="0"/>
              <a:t> ΔΡΑΣΤΗΡΙΟΤΗΤΑ ΠΟΥ ΜΟΥ ΑΡΕΣΕ ΠΙΟ ΠΟΛΥ ΗΤΑΝ ΓΙΑ ΤΗΝ </a:t>
            </a:r>
            <a:br>
              <a:rPr lang="el-GR" sz="1400" dirty="0" smtClean="0"/>
            </a:br>
            <a:r>
              <a:rPr lang="el-GR" sz="1400" dirty="0" smtClean="0">
                <a:solidFill>
                  <a:srgbClr val="FF0000"/>
                </a:solidFill>
              </a:rPr>
              <a:t>ΑΝΑΚΥΚΛΩΣΗ</a:t>
            </a:r>
            <a:br>
              <a:rPr lang="el-GR" sz="1400" dirty="0" smtClean="0">
                <a:solidFill>
                  <a:srgbClr val="FF0000"/>
                </a:solidFill>
              </a:rPr>
            </a:br>
            <a:endParaRPr lang="el-GR" sz="1400" dirty="0">
              <a:solidFill>
                <a:srgbClr val="FF0000"/>
              </a:solidFill>
            </a:endParaRPr>
          </a:p>
        </p:txBody>
      </p:sp>
      <p:sp>
        <p:nvSpPr>
          <p:cNvPr id="11" name="10 - Τραπέζιο"/>
          <p:cNvSpPr/>
          <p:nvPr/>
        </p:nvSpPr>
        <p:spPr>
          <a:xfrm rot="5400000">
            <a:off x="-535817" y="3107529"/>
            <a:ext cx="5286412" cy="928694"/>
          </a:xfrm>
          <a:prstGeom prst="trapezoi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Τραπέζιο"/>
          <p:cNvSpPr/>
          <p:nvPr/>
        </p:nvSpPr>
        <p:spPr>
          <a:xfrm rot="16200000">
            <a:off x="4143375" y="2928932"/>
            <a:ext cx="5214973" cy="1214448"/>
          </a:xfrm>
          <a:prstGeom prst="trapezoi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Στρογγυλεμένο ορθογώνιο"/>
          <p:cNvSpPr/>
          <p:nvPr/>
        </p:nvSpPr>
        <p:spPr>
          <a:xfrm>
            <a:off x="2357422" y="1071546"/>
            <a:ext cx="3857652" cy="3286148"/>
          </a:xfrm>
          <a:prstGeom prst="roundRect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11 - Εικόνα" descr="20200506_2003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2607455" y="821513"/>
            <a:ext cx="3357586" cy="3857652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13" name="12 - Τραπέζιο"/>
          <p:cNvSpPr/>
          <p:nvPr/>
        </p:nvSpPr>
        <p:spPr>
          <a:xfrm>
            <a:off x="6286512" y="1285860"/>
            <a:ext cx="1143008" cy="157163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b="1" dirty="0" smtClean="0">
                <a:solidFill>
                  <a:srgbClr val="FFFF00"/>
                </a:solidFill>
              </a:rPr>
              <a:t>ΔΕ ΞΕΧΝΩ ΤΟ ΝΗΠΙΑΓΩ</a:t>
            </a:r>
          </a:p>
          <a:p>
            <a:pPr algn="ctr"/>
            <a:r>
              <a:rPr lang="el-GR" sz="1100" b="1" dirty="0" smtClean="0">
                <a:solidFill>
                  <a:srgbClr val="FFFF00"/>
                </a:solidFill>
              </a:rPr>
              <a:t>ΓΕΙΟ ΜΟΥ</a:t>
            </a:r>
            <a:endParaRPr lang="el-GR" sz="1100" b="1" dirty="0">
              <a:solidFill>
                <a:srgbClr val="FFFF00"/>
              </a:solidFill>
            </a:endParaRPr>
          </a:p>
        </p:txBody>
      </p:sp>
      <p:sp>
        <p:nvSpPr>
          <p:cNvPr id="14" name="13 - Στρογγύλεμα της γωνίας της ίδιας πλευράς του ορθογωνίου"/>
          <p:cNvSpPr/>
          <p:nvPr/>
        </p:nvSpPr>
        <p:spPr>
          <a:xfrm>
            <a:off x="6286512" y="3429000"/>
            <a:ext cx="1143008" cy="78581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ΟΙ ΚΥΡΙΕΣ ΜΟΥ</a:t>
            </a:r>
            <a:endParaRPr lang="el-GR" dirty="0"/>
          </a:p>
        </p:txBody>
      </p:sp>
      <p:pic>
        <p:nvPicPr>
          <p:cNvPr id="15" name="14 - Εικόνα" descr="aνακυκλωση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9483" y="4357694"/>
            <a:ext cx="1814517" cy="1785950"/>
          </a:xfrm>
          <a:prstGeom prst="rect">
            <a:avLst/>
          </a:prstGeom>
        </p:spPr>
      </p:pic>
      <p:sp>
        <p:nvSpPr>
          <p:cNvPr id="16" name="15 - Αστέρι 6 ακτινών"/>
          <p:cNvSpPr/>
          <p:nvPr/>
        </p:nvSpPr>
        <p:spPr>
          <a:xfrm>
            <a:off x="1285852" y="3429000"/>
            <a:ext cx="1428760" cy="221457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dirty="0" smtClean="0">
                <a:solidFill>
                  <a:srgbClr val="FFFF00"/>
                </a:solidFill>
              </a:rPr>
              <a:t>ΕΥΧΟΜΑΙ</a:t>
            </a:r>
          </a:p>
          <a:p>
            <a:pPr algn="ctr"/>
            <a:r>
              <a:rPr lang="el-GR" sz="1100" dirty="0" smtClean="0">
                <a:solidFill>
                  <a:srgbClr val="FFFF00"/>
                </a:solidFill>
              </a:rPr>
              <a:t>ΑΓΑΠΗ ΚΑΙ ΕΙΡΗΝΗ ΓΙΑ ΌΛΑ ΤΑ ΠΑΙΔΙΑ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19" name="18 - Διάγραμμα ροής: Διάτρητη ταινία"/>
          <p:cNvSpPr/>
          <p:nvPr/>
        </p:nvSpPr>
        <p:spPr>
          <a:xfrm>
            <a:off x="7500958" y="1071546"/>
            <a:ext cx="1643042" cy="100013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dirty="0" smtClean="0">
                <a:solidFill>
                  <a:srgbClr val="FFFF00"/>
                </a:solidFill>
              </a:rPr>
              <a:t>ΜΕ ΤΟΥΣ ΣΥΜΜΑΘΗΤΕΣ /ΤΡΙΕΣ ΜΟΥ ΠΑΙΖΑΜΕ ΓΙΑΤΡΟΥΣ ΚΑΙ ΝΟΣΟΚΟΜΕΣ</a:t>
            </a:r>
            <a:endParaRPr lang="el-GR" sz="1100" dirty="0">
              <a:solidFill>
                <a:srgbClr val="FFFF00"/>
              </a:solidFill>
            </a:endParaRPr>
          </a:p>
        </p:txBody>
      </p:sp>
      <p:pic>
        <p:nvPicPr>
          <p:cNvPr id="20" name="19 - Εικόνα" descr="NOSOKOMA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9975" y="2000240"/>
            <a:ext cx="1724025" cy="7143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scene3d>
            <a:camera prst="orthographicFront">
              <a:rot lat="0" lon="21299999" rev="0"/>
            </a:camera>
            <a:lightRig rig="threePt" dir="t"/>
          </a:scene3d>
        </p:spPr>
        <p:txBody>
          <a:bodyPr/>
          <a:lstStyle/>
          <a:p>
            <a:endParaRPr lang="el-GR" dirty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0" y="0"/>
            <a:ext cx="9144000" cy="1071546"/>
          </a:xfrm>
          <a:prstGeom prst="roundRect">
            <a:avLst/>
          </a:prstGeom>
          <a:gradFill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ΤΟ ΜΙΝΙ ΨΗΦΙΑΚΟ ΔΩΜΑΤΙΟ ΤΗΣ ΣΟΝΙΑΣ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0" y="4286256"/>
            <a:ext cx="9144000" cy="2571744"/>
          </a:xfrm>
          <a:prstGeom prst="rect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0" y="785794"/>
            <a:ext cx="1571604" cy="5429288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Τίτλος"/>
          <p:cNvSpPr>
            <a:spLocks noGrp="1"/>
          </p:cNvSpPr>
          <p:nvPr>
            <p:ph type="ctrTitle"/>
          </p:nvPr>
        </p:nvSpPr>
        <p:spPr>
          <a:xfrm>
            <a:off x="7572396" y="857232"/>
            <a:ext cx="1571604" cy="5429287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l-GR" dirty="0"/>
          </a:p>
        </p:txBody>
      </p:sp>
      <p:sp>
        <p:nvSpPr>
          <p:cNvPr id="11" name="10 - Τραπέζιο"/>
          <p:cNvSpPr/>
          <p:nvPr/>
        </p:nvSpPr>
        <p:spPr>
          <a:xfrm rot="5400000">
            <a:off x="-642974" y="3071810"/>
            <a:ext cx="5286412" cy="1000132"/>
          </a:xfrm>
          <a:prstGeom prst="trapezoi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Τραπέζιο"/>
          <p:cNvSpPr/>
          <p:nvPr/>
        </p:nvSpPr>
        <p:spPr>
          <a:xfrm rot="16200000">
            <a:off x="4214811" y="3000370"/>
            <a:ext cx="5214973" cy="1214448"/>
          </a:xfrm>
          <a:prstGeom prst="trapezoi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Στρογγυλεμένο ορθογώνιο"/>
          <p:cNvSpPr/>
          <p:nvPr/>
        </p:nvSpPr>
        <p:spPr>
          <a:xfrm>
            <a:off x="2357422" y="1071546"/>
            <a:ext cx="3857652" cy="3286148"/>
          </a:xfrm>
          <a:prstGeom prst="roundRect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Ορθογώνιο"/>
          <p:cNvSpPr/>
          <p:nvPr/>
        </p:nvSpPr>
        <p:spPr>
          <a:xfrm>
            <a:off x="214282" y="2285992"/>
            <a:ext cx="1143008" cy="157163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Τραπέζιο"/>
          <p:cNvSpPr/>
          <p:nvPr/>
        </p:nvSpPr>
        <p:spPr>
          <a:xfrm rot="16200000">
            <a:off x="6393669" y="4036223"/>
            <a:ext cx="1785950" cy="157163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64305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12 - Εικόνα" descr="20200506_11284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3357554" y="2214554"/>
            <a:ext cx="1857388" cy="185738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14" name="13 - Τραπέζιο"/>
          <p:cNvSpPr/>
          <p:nvPr/>
        </p:nvSpPr>
        <p:spPr>
          <a:xfrm>
            <a:off x="5643570" y="1285860"/>
            <a:ext cx="2143140" cy="2571768"/>
          </a:xfrm>
          <a:prstGeom prst="trapezoi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 smtClean="0">
                <a:solidFill>
                  <a:srgbClr val="FFC000"/>
                </a:solidFill>
              </a:rPr>
              <a:t>ΔΕ ΞΕΧΝΩ ΤΟ ΝΗΠΙΑ</a:t>
            </a:r>
          </a:p>
          <a:p>
            <a:pPr algn="ctr"/>
            <a:r>
              <a:rPr lang="el-GR" sz="1400" b="1" dirty="0" smtClean="0">
                <a:solidFill>
                  <a:srgbClr val="FFC000"/>
                </a:solidFill>
              </a:rPr>
              <a:t>ΓΩΓΕΙΟ ΜΟΥ</a:t>
            </a:r>
            <a:endParaRPr lang="el-GR" sz="14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scene3d>
            <a:camera prst="orthographicFront">
              <a:rot lat="0" lon="21299999" rev="0"/>
            </a:camera>
            <a:lightRig rig="threePt" dir="t"/>
          </a:scene3d>
        </p:spPr>
        <p:txBody>
          <a:bodyPr/>
          <a:lstStyle/>
          <a:p>
            <a:endParaRPr lang="el-GR" dirty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0" y="0"/>
            <a:ext cx="9144000" cy="1071546"/>
          </a:xfrm>
          <a:prstGeom prst="roundRect">
            <a:avLst/>
          </a:prstGeom>
          <a:gradFill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ΤΟ ΜΙΝΙ ΨΗΦΙΑΚΟ ΔΩΜΑΤΙΟ ΤΗΣ ΦΩΤΕΙΝΗΣ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0" y="4286256"/>
            <a:ext cx="9144000" cy="2571744"/>
          </a:xfrm>
          <a:prstGeom prst="rect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0" y="1000108"/>
            <a:ext cx="1571604" cy="5143536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dirty="0" smtClean="0"/>
              <a:t>Η ΑΓΑΠΗΜΕΝΗ  ΜΟΥ </a:t>
            </a:r>
            <a:r>
              <a:rPr lang="el-GR" sz="1100" b="1" dirty="0" smtClean="0"/>
              <a:t>ΓΩΝΙΑ ΤΗΑ ΤΑΞΗΣ ΜΑΣ ΕΊΝΑΙ ΤΟ </a:t>
            </a:r>
            <a:r>
              <a:rPr lang="el-GR" sz="1100" b="1" dirty="0" smtClean="0">
                <a:solidFill>
                  <a:srgbClr val="FF0000"/>
                </a:solidFill>
              </a:rPr>
              <a:t>ΚΟΥΚΛΟΘΕΑΤΡΟ</a:t>
            </a:r>
            <a:r>
              <a:rPr lang="el-GR" sz="1100" b="1" dirty="0" smtClean="0"/>
              <a:t> </a:t>
            </a:r>
          </a:p>
          <a:p>
            <a:pPr algn="ctr"/>
            <a:endParaRPr lang="el-GR" sz="1100" b="1" dirty="0" smtClean="0"/>
          </a:p>
          <a:p>
            <a:pPr algn="ctr"/>
            <a:r>
              <a:rPr lang="el-GR" sz="1100" b="1" dirty="0" smtClean="0"/>
              <a:t>Η ΦΙΛΗ ΜΟΥ</a:t>
            </a:r>
            <a:endParaRPr lang="el-GR" sz="1100" dirty="0" smtClean="0"/>
          </a:p>
          <a:p>
            <a:pPr algn="ctr"/>
            <a:endParaRPr lang="el-GR" sz="1200" dirty="0"/>
          </a:p>
        </p:txBody>
      </p:sp>
      <p:sp>
        <p:nvSpPr>
          <p:cNvPr id="10" name="9 - Τίτλος"/>
          <p:cNvSpPr>
            <a:spLocks noGrp="1"/>
          </p:cNvSpPr>
          <p:nvPr>
            <p:ph type="ctrTitle"/>
          </p:nvPr>
        </p:nvSpPr>
        <p:spPr>
          <a:xfrm>
            <a:off x="7429520" y="1071546"/>
            <a:ext cx="1714480" cy="5214973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l-GR" sz="1600" dirty="0" smtClean="0"/>
              <a:t>ΜΕ ΤΙΣ  ΦΙΛΕΣ ΚΑΙ ΤΟΥΣ ΦΙΛΟΥΣ ΜΟΥ ,</a:t>
            </a:r>
            <a:r>
              <a:rPr lang="el-GR" sz="1600" dirty="0" smtClean="0">
                <a:solidFill>
                  <a:srgbClr val="FFFF00"/>
                </a:solidFill>
              </a:rPr>
              <a:t>ΜΟΥ ΑΡΕΣΕ ΝΑ ΖΩΓΡΑΦΙΖΩ </a:t>
            </a:r>
            <a:br>
              <a:rPr lang="el-GR" sz="1600" dirty="0" smtClean="0">
                <a:solidFill>
                  <a:srgbClr val="FFFF00"/>
                </a:solidFill>
              </a:rPr>
            </a:br>
            <a:r>
              <a:rPr lang="el-GR" sz="1600" dirty="0" smtClean="0">
                <a:solidFill>
                  <a:srgbClr val="FFFF00"/>
                </a:solidFill>
              </a:rPr>
              <a:t>ΚΑΙ ΝΑ ΧΟΡΕΥΩ</a:t>
            </a:r>
            <a:endParaRPr lang="el-GR" sz="1600" dirty="0">
              <a:solidFill>
                <a:srgbClr val="FFFF00"/>
              </a:solidFill>
            </a:endParaRPr>
          </a:p>
        </p:txBody>
      </p:sp>
      <p:sp>
        <p:nvSpPr>
          <p:cNvPr id="11" name="10 - Τραπέζιο"/>
          <p:cNvSpPr/>
          <p:nvPr/>
        </p:nvSpPr>
        <p:spPr>
          <a:xfrm rot="5400000">
            <a:off x="-642974" y="3071810"/>
            <a:ext cx="5286412" cy="1000132"/>
          </a:xfrm>
          <a:prstGeom prst="trapezoi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7" name="16 - Τραπέζιο"/>
          <p:cNvSpPr/>
          <p:nvPr/>
        </p:nvSpPr>
        <p:spPr>
          <a:xfrm rot="16200000">
            <a:off x="4214811" y="3000370"/>
            <a:ext cx="5214973" cy="1214448"/>
          </a:xfrm>
          <a:prstGeom prst="trapezoi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Στρογγυλεμένο ορθογώνιο"/>
          <p:cNvSpPr/>
          <p:nvPr/>
        </p:nvSpPr>
        <p:spPr>
          <a:xfrm>
            <a:off x="2357422" y="1071546"/>
            <a:ext cx="3857652" cy="3286148"/>
          </a:xfrm>
          <a:prstGeom prst="roundRect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Τραπέζιο"/>
          <p:cNvSpPr/>
          <p:nvPr/>
        </p:nvSpPr>
        <p:spPr>
          <a:xfrm rot="16200000">
            <a:off x="6393669" y="3393281"/>
            <a:ext cx="500066" cy="1285884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1071546"/>
            <a:ext cx="4572000" cy="4075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Τραπέζιο"/>
          <p:cNvSpPr/>
          <p:nvPr/>
        </p:nvSpPr>
        <p:spPr>
          <a:xfrm>
            <a:off x="6000760" y="2000240"/>
            <a:ext cx="1000132" cy="1500198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ΔΕ ΞΕΧΝΩ ΤΟ ΝΗΠΙΑΓΩΓΕΙΟ ΜΟΥ</a:t>
            </a:r>
            <a:endParaRPr lang="el-GR" sz="1200" dirty="0"/>
          </a:p>
        </p:txBody>
      </p:sp>
      <p:pic>
        <p:nvPicPr>
          <p:cNvPr id="15" name="14 - Εικόνα" descr="20200506_21024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3607587" y="1678769"/>
            <a:ext cx="1643074" cy="185738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16" name="15 - Στρογγυλεμένο ορθογώνιο"/>
          <p:cNvSpPr/>
          <p:nvPr/>
        </p:nvSpPr>
        <p:spPr>
          <a:xfrm>
            <a:off x="6072198" y="3571876"/>
            <a:ext cx="1357322" cy="71438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ΟΙ ΚΥΡΙΕΣ ΜΟΥ</a:t>
            </a:r>
            <a:endParaRPr lang="el-GR" dirty="0"/>
          </a:p>
        </p:txBody>
      </p:sp>
      <p:pic>
        <p:nvPicPr>
          <p:cNvPr id="20" name="19 - Εικόνα" descr="20200508_21280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77802" y="4357694"/>
            <a:ext cx="1108842" cy="1500198"/>
          </a:xfrm>
          <a:prstGeom prst="rect">
            <a:avLst/>
          </a:prstGeom>
        </p:spPr>
      </p:pic>
      <p:pic>
        <p:nvPicPr>
          <p:cNvPr id="21" name="20 - Εικόνα" descr="20200508_21283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4071942"/>
            <a:ext cx="1571604" cy="2286016"/>
          </a:xfrm>
          <a:prstGeom prst="rect">
            <a:avLst/>
          </a:prstGeom>
        </p:spPr>
      </p:pic>
      <p:pic>
        <p:nvPicPr>
          <p:cNvPr id="22" name="21 - Εικόνα" descr="20200506_21030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928670"/>
            <a:ext cx="1428728" cy="1785950"/>
          </a:xfrm>
          <a:prstGeom prst="rect">
            <a:avLst/>
          </a:prstGeom>
        </p:spPr>
      </p:pic>
      <p:sp>
        <p:nvSpPr>
          <p:cNvPr id="24" name="23 - Στρογγυλεμένο ορθογώνιο"/>
          <p:cNvSpPr/>
          <p:nvPr/>
        </p:nvSpPr>
        <p:spPr>
          <a:xfrm>
            <a:off x="1428728" y="1071546"/>
            <a:ext cx="928694" cy="3429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dirty="0" smtClean="0"/>
              <a:t>Η  ΔΡΑΣΤΗΡΙΟΤΗΤΑ ΠΟΥ ΘΑ ΘΥΜΑΜΑΙ</a:t>
            </a:r>
            <a:endParaRPr lang="en-US" sz="1100" dirty="0" smtClean="0"/>
          </a:p>
          <a:p>
            <a:pPr algn="ctr"/>
            <a:r>
              <a:rPr lang="el-GR" sz="1100" dirty="0" smtClean="0"/>
              <a:t>Όταν την Τσικνοπέμπτη πετούσαμε σερπαντίνες και κάναμε ένα τεράστιο </a:t>
            </a:r>
            <a:r>
              <a:rPr lang="el-GR" sz="1100" dirty="0" err="1" smtClean="0"/>
              <a:t>πάρτυ</a:t>
            </a:r>
            <a:r>
              <a:rPr lang="el-GR" sz="1200" dirty="0" smtClean="0"/>
              <a:t>..με όλα τα παιδιά που αγαπάω</a:t>
            </a:r>
            <a:endParaRPr lang="el-GR" sz="1200" dirty="0"/>
          </a:p>
        </p:txBody>
      </p:sp>
      <p:pic>
        <p:nvPicPr>
          <p:cNvPr id="27" name="26 - Εικόνα" descr="DRAW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0958" y="1071546"/>
            <a:ext cx="1643042" cy="1857388"/>
          </a:xfrm>
          <a:prstGeom prst="rect">
            <a:avLst/>
          </a:prstGeom>
        </p:spPr>
      </p:pic>
      <p:pic>
        <p:nvPicPr>
          <p:cNvPr id="28" name="27 - Εικόνα" descr="DANCE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43834" y="4643446"/>
            <a:ext cx="1171575" cy="1238250"/>
          </a:xfrm>
          <a:prstGeom prst="rect">
            <a:avLst/>
          </a:prstGeom>
        </p:spPr>
      </p:pic>
      <p:sp>
        <p:nvSpPr>
          <p:cNvPr id="29" name="28 - Αστέρι 6 ακτινών"/>
          <p:cNvSpPr/>
          <p:nvPr/>
        </p:nvSpPr>
        <p:spPr>
          <a:xfrm>
            <a:off x="1571604" y="4572008"/>
            <a:ext cx="1214446" cy="1357322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>
                <a:solidFill>
                  <a:srgbClr val="FFFF00"/>
                </a:solidFill>
              </a:rPr>
              <a:t>ΕΥΧΟΜΑΙ  ΌΛΑ ΤΑ ΠΑΙΔΙΑ ΝΑ ΕΧΟΥΝ ΑΓΑΠΗ</a:t>
            </a:r>
            <a:endParaRPr lang="el-GR" sz="1000" dirty="0">
              <a:solidFill>
                <a:srgbClr val="FFFF00"/>
              </a:solidFill>
            </a:endParaRPr>
          </a:p>
        </p:txBody>
      </p:sp>
      <p:pic>
        <p:nvPicPr>
          <p:cNvPr id="23" name="22 - Εικόνα" descr="apokριεσ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57422" y="3000372"/>
            <a:ext cx="1000133" cy="1714511"/>
          </a:xfrm>
          <a:prstGeom prst="rect">
            <a:avLst/>
          </a:prstGeom>
        </p:spPr>
      </p:pic>
      <p:pic>
        <p:nvPicPr>
          <p:cNvPr id="25" name="24 - Εικόνα" descr="KARDIA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14480" y="5786454"/>
            <a:ext cx="857256" cy="714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scene3d>
            <a:camera prst="orthographicFront">
              <a:rot lat="0" lon="21299999" rev="0"/>
            </a:camera>
            <a:lightRig rig="threePt" dir="t"/>
          </a:scene3d>
        </p:spPr>
        <p:txBody>
          <a:bodyPr/>
          <a:lstStyle/>
          <a:p>
            <a:endParaRPr lang="el-GR" dirty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0" y="0"/>
            <a:ext cx="9144000" cy="1071546"/>
          </a:xfrm>
          <a:prstGeom prst="roundRect">
            <a:avLst/>
          </a:prstGeom>
          <a:gradFill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 ΜΙΝΙ ΨΗΦΙΑΚΟ ΔΩΜΑΤΙΟ ΤΟΥ…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ΛΕΞΑΝΔΡΟΥ</a:t>
            </a:r>
            <a:endParaRPr lang="el-GR" sz="2800" b="1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0" y="4286256"/>
            <a:ext cx="9144000" cy="2571744"/>
          </a:xfrm>
          <a:prstGeom prst="rect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0" y="857232"/>
            <a:ext cx="1571604" cy="5429288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Η ΑΓΑΠΗΜΕΝΗ ΓΩΝΙΑ ΤΗΣ ΤΑΞΗΣ </a:t>
            </a:r>
            <a:endParaRPr lang="en-US" sz="1200" dirty="0" smtClean="0"/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O </a:t>
            </a:r>
            <a:r>
              <a:rPr lang="el-GR" sz="1200" b="1" dirty="0" smtClean="0">
                <a:solidFill>
                  <a:srgbClr val="FF0000"/>
                </a:solidFill>
              </a:rPr>
              <a:t>ΥΠΟΛΟΓΙΣΤΗΣ</a:t>
            </a:r>
            <a:endParaRPr lang="en-US" sz="1200" b="1" dirty="0" smtClean="0">
              <a:solidFill>
                <a:srgbClr val="FF0000"/>
              </a:solidFill>
            </a:endParaRPr>
          </a:p>
          <a:p>
            <a:pPr algn="ctr"/>
            <a:r>
              <a:rPr lang="el-GR" sz="1200" dirty="0" smtClean="0"/>
              <a:t>ΚΑΙ ΟΙ ΑΓΑΠΗΜΕΝΟΙ ΦΙΛΟΙ ΚΑΙ ΦΙΛΕΣ ΜΟΥ </a:t>
            </a:r>
            <a:endParaRPr lang="en-US" sz="1200" dirty="0" smtClean="0"/>
          </a:p>
          <a:p>
            <a:pPr algn="ctr"/>
            <a:endParaRPr lang="el-GR" sz="1200" dirty="0" smtClean="0"/>
          </a:p>
          <a:p>
            <a:pPr algn="ctr"/>
            <a:endParaRPr lang="el-GR" sz="1600" dirty="0" smtClean="0"/>
          </a:p>
          <a:p>
            <a:pPr algn="ctr"/>
            <a:endParaRPr lang="el-GR" sz="1600" dirty="0" smtClean="0"/>
          </a:p>
          <a:p>
            <a:pPr algn="ctr"/>
            <a:endParaRPr lang="el-GR" sz="1600" dirty="0" smtClean="0"/>
          </a:p>
          <a:p>
            <a:pPr algn="ctr"/>
            <a:endParaRPr lang="el-GR" sz="1600" dirty="0"/>
          </a:p>
        </p:txBody>
      </p:sp>
      <p:sp>
        <p:nvSpPr>
          <p:cNvPr id="10" name="9 - Τίτλος"/>
          <p:cNvSpPr>
            <a:spLocks noGrp="1"/>
          </p:cNvSpPr>
          <p:nvPr>
            <p:ph type="ctrTitle"/>
          </p:nvPr>
        </p:nvSpPr>
        <p:spPr>
          <a:xfrm>
            <a:off x="7429520" y="857232"/>
            <a:ext cx="1714480" cy="5429287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err="1" smtClean="0"/>
              <a:t>Μμμ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1800" dirty="0" smtClean="0"/>
              <a:t/>
            </a:r>
            <a:br>
              <a:rPr lang="el-GR" sz="1800" dirty="0" smtClean="0"/>
            </a:br>
            <a:r>
              <a:rPr lang="el-GR" sz="1800" dirty="0" smtClean="0"/>
              <a:t>ΜΟΥ ΑΡΕΣΕ  </a:t>
            </a:r>
            <a:r>
              <a:rPr lang="el-GR" sz="1600" dirty="0" smtClean="0"/>
              <a:t>ΜΕ ΤΟΥΣ ΣΥΜΜΑΘΗΤΕΣ ΚΑΙ ΤΙΣ ΣΥΜΜΑΘΗΤΡΙΕΣ ΜΟΥ  ..</a:t>
            </a:r>
            <a:br>
              <a:rPr lang="el-GR" sz="1600" dirty="0" smtClean="0"/>
            </a:br>
            <a:r>
              <a:rPr lang="el-GR" sz="1600" dirty="0" smtClean="0"/>
              <a:t>ΝΑ ΚΑΝΩ ΓΥΜΝΑΣΤΙΚΗ</a:t>
            </a:r>
            <a:r>
              <a:rPr lang="el-GR" sz="1800" dirty="0" smtClean="0"/>
              <a:t/>
            </a:r>
            <a:br>
              <a:rPr lang="el-GR" sz="1800" dirty="0" smtClean="0"/>
            </a:br>
            <a:r>
              <a:rPr lang="el-GR" sz="1800" dirty="0" smtClean="0"/>
              <a:t/>
            </a:r>
            <a:br>
              <a:rPr lang="el-GR" sz="1800" dirty="0" smtClean="0"/>
            </a:br>
            <a:endParaRPr lang="el-GR" sz="1800" dirty="0"/>
          </a:p>
        </p:txBody>
      </p:sp>
      <p:sp>
        <p:nvSpPr>
          <p:cNvPr id="11" name="10 - Τραπέζιο"/>
          <p:cNvSpPr/>
          <p:nvPr/>
        </p:nvSpPr>
        <p:spPr>
          <a:xfrm rot="5400000">
            <a:off x="-142908" y="2643182"/>
            <a:ext cx="5286412" cy="1714512"/>
          </a:xfrm>
          <a:prstGeom prst="trapezoi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7" name="16 - Τραπέζιο"/>
          <p:cNvSpPr/>
          <p:nvPr/>
        </p:nvSpPr>
        <p:spPr>
          <a:xfrm rot="16200000">
            <a:off x="4214811" y="3000370"/>
            <a:ext cx="5214973" cy="1214448"/>
          </a:xfrm>
          <a:prstGeom prst="trapezoi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8" name="17 - Στρογγυλεμένο ορθογώνιο"/>
          <p:cNvSpPr/>
          <p:nvPr/>
        </p:nvSpPr>
        <p:spPr>
          <a:xfrm>
            <a:off x="3357554" y="1285860"/>
            <a:ext cx="2786082" cy="3071834"/>
          </a:xfrm>
          <a:prstGeom prst="roundRect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niikoooo</a:t>
            </a:r>
            <a:endParaRPr lang="el-GR" dirty="0"/>
          </a:p>
        </p:txBody>
      </p:sp>
      <p:sp>
        <p:nvSpPr>
          <p:cNvPr id="12" name="11 - Τραπέζιο"/>
          <p:cNvSpPr/>
          <p:nvPr/>
        </p:nvSpPr>
        <p:spPr>
          <a:xfrm>
            <a:off x="5786446" y="1285861"/>
            <a:ext cx="1857388" cy="1643074"/>
          </a:xfrm>
          <a:prstGeom prst="trapezoi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ΔΕ ΞΕΧΝΩ ΤΟ ΝΗΠΙΑΓΩΓΕΙΟ ΜΟΥ</a:t>
            </a:r>
            <a:endParaRPr lang="el-GR" dirty="0"/>
          </a:p>
        </p:txBody>
      </p:sp>
      <p:pic>
        <p:nvPicPr>
          <p:cNvPr id="15" name="14 - Εικόνα" descr="ΓΥΜΝΑΣΤΙΚΗ ΜΕ ΣΚΙΤΣ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13124" y="857232"/>
            <a:ext cx="1630876" cy="1857388"/>
          </a:xfrm>
          <a:prstGeom prst="rect">
            <a:avLst/>
          </a:prstGeom>
        </p:spPr>
      </p:pic>
      <p:sp>
        <p:nvSpPr>
          <p:cNvPr id="21" name="20 - Στρογγυλεμένο ορθογώνιο"/>
          <p:cNvSpPr/>
          <p:nvPr/>
        </p:nvSpPr>
        <p:spPr>
          <a:xfrm>
            <a:off x="1714480" y="1357298"/>
            <a:ext cx="1285884" cy="3571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Η ΔΡΑΣΤΗΡΙΟΤΗΤΑ  Ή Η ΕΚΔΗΛΩΣΗ ΠΟΥ ΘΑ ΘΥΜΑΜΑΙ</a:t>
            </a:r>
          </a:p>
          <a:p>
            <a:pPr algn="ctr"/>
            <a:r>
              <a:rPr lang="el-GR" sz="1600" dirty="0" smtClean="0"/>
              <a:t>ΕΊΝΑΙ</a:t>
            </a:r>
            <a:r>
              <a:rPr lang="el-GR" dirty="0" smtClean="0"/>
              <a:t>… </a:t>
            </a:r>
          </a:p>
          <a:p>
            <a:pPr algn="ctr"/>
            <a:r>
              <a:rPr lang="el-GR" sz="1600" dirty="0" smtClean="0">
                <a:solidFill>
                  <a:srgbClr val="FFFF00"/>
                </a:solidFill>
              </a:rPr>
              <a:t>Όταν χόρευα και τραγουδούσα το τραγούδι για το σεισμό</a:t>
            </a:r>
          </a:p>
        </p:txBody>
      </p:sp>
      <p:sp>
        <p:nvSpPr>
          <p:cNvPr id="22" name="21 - Στρογγυλεμένο ορθογώνιο"/>
          <p:cNvSpPr/>
          <p:nvPr/>
        </p:nvSpPr>
        <p:spPr>
          <a:xfrm>
            <a:off x="6286512" y="2928934"/>
            <a:ext cx="114300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ΟΙ ΚΥΡΙΕΣ ΜΟΥ</a:t>
            </a:r>
          </a:p>
          <a:p>
            <a:pPr algn="ctr"/>
            <a:endParaRPr lang="el-GR" dirty="0"/>
          </a:p>
        </p:txBody>
      </p:sp>
      <p:sp>
        <p:nvSpPr>
          <p:cNvPr id="23" name="22 - Διάγραμμα ροής: Διάτρητη ταινία"/>
          <p:cNvSpPr/>
          <p:nvPr/>
        </p:nvSpPr>
        <p:spPr>
          <a:xfrm>
            <a:off x="7429520" y="4714884"/>
            <a:ext cx="1714480" cy="1285884"/>
          </a:xfrm>
          <a:prstGeom prst="flowChartPunchedTap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ΕΥΧΟΜΑΙ.  ΌΛΑ ΤΑ ΠΑΙΔΙΑ ΝΑ ΕΧΟΥΝ ΠΑΙΧΝΙΔΑΚΙΑ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26" name="25 - Εικόνα" descr="IMG-ae867c4e482d5ce9319c989add3ab424-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1285860"/>
            <a:ext cx="2714644" cy="292895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27" name="26 - Εικόνα" descr="TOY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125" y="5857892"/>
            <a:ext cx="1285875" cy="10001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scene3d>
            <a:camera prst="orthographicFront">
              <a:rot lat="0" lon="21299999" rev="0"/>
            </a:camera>
            <a:lightRig rig="threePt" dir="t"/>
          </a:scene3d>
        </p:spPr>
        <p:txBody>
          <a:bodyPr/>
          <a:lstStyle/>
          <a:p>
            <a:endParaRPr lang="el-GR" dirty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0" y="0"/>
            <a:ext cx="9144000" cy="1071546"/>
          </a:xfrm>
          <a:prstGeom prst="roundRect">
            <a:avLst/>
          </a:prstGeom>
          <a:gradFill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 ΜΙΝΙ ΨΗΦΙΑΚΟ ΔΩΜΑΤΙΟ Τ….</a:t>
            </a:r>
            <a:endParaRPr lang="el-GR" sz="2800" b="1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0" y="4286256"/>
            <a:ext cx="9144000" cy="2571744"/>
          </a:xfrm>
          <a:prstGeom prst="rect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0" y="857232"/>
            <a:ext cx="1571604" cy="5429288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Η </a:t>
            </a:r>
            <a:r>
              <a:rPr lang="el-GR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ΑΓΑΠΗΜΕΝΗ ΓΩΝΙΑ ΤΗΣ ΤΑΞΗΣ ..</a:t>
            </a:r>
            <a:endParaRPr lang="en-US" sz="16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/>
            <a:endParaRPr lang="el-GR" sz="1600" b="1" dirty="0" smtClean="0">
              <a:solidFill>
                <a:srgbClr val="FF0000"/>
              </a:solidFill>
            </a:endParaRPr>
          </a:p>
          <a:p>
            <a:pPr algn="ctr"/>
            <a:endParaRPr lang="el-GR" sz="1200" b="1" dirty="0" smtClean="0">
              <a:solidFill>
                <a:srgbClr val="FF0000"/>
              </a:solidFill>
            </a:endParaRPr>
          </a:p>
          <a:p>
            <a:pPr algn="ctr"/>
            <a:endParaRPr lang="el-GR" sz="1200" b="1" dirty="0" smtClean="0">
              <a:solidFill>
                <a:srgbClr val="FF0000"/>
              </a:solidFill>
            </a:endParaRPr>
          </a:p>
          <a:p>
            <a:pPr algn="ctr"/>
            <a:endParaRPr lang="el-GR" sz="1200" b="1" dirty="0" smtClean="0">
              <a:solidFill>
                <a:srgbClr val="FF0000"/>
              </a:solidFill>
            </a:endParaRPr>
          </a:p>
          <a:p>
            <a:pPr algn="ctr"/>
            <a:endParaRPr lang="el-GR" sz="1200" b="1" dirty="0" smtClean="0">
              <a:solidFill>
                <a:srgbClr val="FF0000"/>
              </a:solidFill>
            </a:endParaRPr>
          </a:p>
          <a:p>
            <a:pPr algn="ctr"/>
            <a:endParaRPr lang="el-GR" sz="1200" b="1" dirty="0" smtClean="0">
              <a:solidFill>
                <a:srgbClr val="FF0000"/>
              </a:solidFill>
            </a:endParaRPr>
          </a:p>
          <a:p>
            <a:pPr algn="ctr"/>
            <a:endParaRPr lang="el-GR" sz="1200" b="1" dirty="0" smtClean="0">
              <a:solidFill>
                <a:srgbClr val="FF0000"/>
              </a:solidFill>
            </a:endParaRPr>
          </a:p>
          <a:p>
            <a:pPr algn="ctr"/>
            <a:endParaRPr lang="el-GR" sz="1200" b="1" dirty="0" smtClean="0">
              <a:solidFill>
                <a:srgbClr val="FF0000"/>
              </a:solidFill>
            </a:endParaRPr>
          </a:p>
          <a:p>
            <a:pPr algn="ctr"/>
            <a:endParaRPr lang="el-GR" sz="1200" b="1" dirty="0" smtClean="0">
              <a:solidFill>
                <a:srgbClr val="FF0000"/>
              </a:solidFill>
            </a:endParaRPr>
          </a:p>
          <a:p>
            <a:pPr algn="ctr"/>
            <a:endParaRPr lang="el-GR" sz="1200" b="1" dirty="0" smtClean="0">
              <a:solidFill>
                <a:srgbClr val="FF0000"/>
              </a:solidFill>
            </a:endParaRPr>
          </a:p>
          <a:p>
            <a:pPr algn="ctr"/>
            <a:endParaRPr lang="el-GR" sz="1200" b="1" dirty="0" smtClean="0">
              <a:solidFill>
                <a:srgbClr val="FF0000"/>
              </a:solidFill>
            </a:endParaRPr>
          </a:p>
          <a:p>
            <a:pPr algn="ctr"/>
            <a:endParaRPr lang="el-GR" sz="1200" b="1" dirty="0" smtClean="0">
              <a:solidFill>
                <a:srgbClr val="FF0000"/>
              </a:solidFill>
            </a:endParaRPr>
          </a:p>
          <a:p>
            <a:pPr algn="ctr"/>
            <a:endParaRPr lang="el-GR" sz="1200" b="1" dirty="0" smtClean="0">
              <a:solidFill>
                <a:srgbClr val="FF0000"/>
              </a:solidFill>
            </a:endParaRPr>
          </a:p>
          <a:p>
            <a:pPr algn="ctr"/>
            <a:endParaRPr lang="en-US" sz="1200" b="1" dirty="0" smtClean="0">
              <a:solidFill>
                <a:srgbClr val="FF0000"/>
              </a:solidFill>
            </a:endParaRPr>
          </a:p>
          <a:p>
            <a:pPr algn="ctr"/>
            <a:r>
              <a:rPr lang="el-GR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ΚΑΙ ΟΙ ΑΓΑΠΗΜΕΝΟΙ ΦΙΛΟΙ ΚΑΙ ΦΙΛΕΣ ΜΟΥ </a:t>
            </a:r>
            <a:endParaRPr lang="en-US" sz="16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/>
            <a:endParaRPr lang="el-GR" sz="1200" b="1" dirty="0" smtClean="0"/>
          </a:p>
          <a:p>
            <a:pPr algn="ctr"/>
            <a:endParaRPr lang="el-GR" sz="1600" dirty="0" smtClean="0"/>
          </a:p>
          <a:p>
            <a:pPr algn="ctr"/>
            <a:endParaRPr lang="el-GR" sz="1600" dirty="0" smtClean="0"/>
          </a:p>
          <a:p>
            <a:pPr algn="ctr"/>
            <a:endParaRPr lang="el-GR" sz="1600" dirty="0" smtClean="0"/>
          </a:p>
          <a:p>
            <a:pPr algn="ctr"/>
            <a:endParaRPr lang="el-GR" sz="1600" dirty="0"/>
          </a:p>
        </p:txBody>
      </p:sp>
      <p:sp>
        <p:nvSpPr>
          <p:cNvPr id="10" name="9 - Τίτλος"/>
          <p:cNvSpPr>
            <a:spLocks noGrp="1"/>
          </p:cNvSpPr>
          <p:nvPr>
            <p:ph type="ctrTitle"/>
          </p:nvPr>
        </p:nvSpPr>
        <p:spPr>
          <a:xfrm>
            <a:off x="7429520" y="857232"/>
            <a:ext cx="1714480" cy="5429287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sz="1800" dirty="0" smtClean="0"/>
              <a:t/>
            </a:r>
            <a:br>
              <a:rPr lang="el-GR" sz="1800" dirty="0" smtClean="0"/>
            </a:br>
            <a:r>
              <a:rPr lang="el-GR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ΜΟΥ ΑΡΕΣΕ  </a:t>
            </a:r>
            <a:r>
              <a:rPr lang="el-G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ΜΕ ΤΟΥΣ ΣΥΜΜΑΘΗΤΕΣ ΚΑΙ ΤΙΣ ΣΥΜΜΑΘΗΤΡΙΕΣ ΜΟΥ  ..</a:t>
            </a:r>
            <a:br>
              <a:rPr lang="el-GR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800" dirty="0" smtClean="0"/>
              <a:t/>
            </a:r>
            <a:br>
              <a:rPr lang="el-GR" sz="1800" dirty="0" smtClean="0"/>
            </a:br>
            <a:r>
              <a:rPr lang="el-GR" sz="1800" dirty="0" smtClean="0"/>
              <a:t/>
            </a:r>
            <a:br>
              <a:rPr lang="el-GR" sz="1800" dirty="0" smtClean="0"/>
            </a:br>
            <a:endParaRPr lang="el-GR" sz="1800" dirty="0"/>
          </a:p>
        </p:txBody>
      </p:sp>
      <p:sp>
        <p:nvSpPr>
          <p:cNvPr id="11" name="10 - Τραπέζιο"/>
          <p:cNvSpPr/>
          <p:nvPr/>
        </p:nvSpPr>
        <p:spPr>
          <a:xfrm rot="5400000">
            <a:off x="-142908" y="2643182"/>
            <a:ext cx="5286412" cy="1714512"/>
          </a:xfrm>
          <a:prstGeom prst="trapezoi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7" name="16 - Τραπέζιο"/>
          <p:cNvSpPr/>
          <p:nvPr/>
        </p:nvSpPr>
        <p:spPr>
          <a:xfrm rot="16200000">
            <a:off x="4214811" y="3000370"/>
            <a:ext cx="5214973" cy="1214448"/>
          </a:xfrm>
          <a:prstGeom prst="trapezoid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8" name="17 - Στρογγυλεμένο ορθογώνιο"/>
          <p:cNvSpPr/>
          <p:nvPr/>
        </p:nvSpPr>
        <p:spPr>
          <a:xfrm>
            <a:off x="3357554" y="1285860"/>
            <a:ext cx="2786082" cy="3071834"/>
          </a:xfrm>
          <a:prstGeom prst="roundRect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2" name="11 - Τραπέζιο"/>
          <p:cNvSpPr/>
          <p:nvPr/>
        </p:nvSpPr>
        <p:spPr>
          <a:xfrm>
            <a:off x="5786446" y="1285861"/>
            <a:ext cx="1857388" cy="1500197"/>
          </a:xfrm>
          <a:prstGeom prst="trapezoi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ΔΕ ΞΕΧΝΩ ΤΟ ΝΗΠΙΑΓΩΓΕΙΟ ΜΟΥ</a:t>
            </a:r>
            <a:endParaRPr lang="el-GR" dirty="0"/>
          </a:p>
        </p:txBody>
      </p:sp>
      <p:sp>
        <p:nvSpPr>
          <p:cNvPr id="21" name="20 - Στρογγυλεμένο ορθογώνιο"/>
          <p:cNvSpPr/>
          <p:nvPr/>
        </p:nvSpPr>
        <p:spPr>
          <a:xfrm>
            <a:off x="1714480" y="1357298"/>
            <a:ext cx="1285884" cy="3143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Η ΔΡΑΣΤΗΡΙΟΤΗΤΑ  Ή Η ΕΚΔΗΛΩΣΗ ΠΟΥ ΘΑ ΘΥΜΑΜΑΙ</a:t>
            </a:r>
          </a:p>
          <a:p>
            <a:pPr algn="ctr"/>
            <a:r>
              <a:rPr lang="el-GR" sz="1600" dirty="0" smtClean="0"/>
              <a:t>ΕΊΝΑΙ… </a:t>
            </a:r>
            <a:endParaRPr lang="el-GR" sz="1600" dirty="0" smtClean="0">
              <a:solidFill>
                <a:srgbClr val="FFFF00"/>
              </a:solidFill>
            </a:endParaRPr>
          </a:p>
        </p:txBody>
      </p:sp>
      <p:sp>
        <p:nvSpPr>
          <p:cNvPr id="22" name="21 - Στρογγυλεμένο ορθογώνιο"/>
          <p:cNvSpPr/>
          <p:nvPr/>
        </p:nvSpPr>
        <p:spPr>
          <a:xfrm>
            <a:off x="6286512" y="3286124"/>
            <a:ext cx="1143008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ΟΙ ΚΥΡΙΕΣ ΜΟΥ</a:t>
            </a:r>
          </a:p>
          <a:p>
            <a:pPr algn="ctr"/>
            <a:endParaRPr lang="el-GR" dirty="0"/>
          </a:p>
        </p:txBody>
      </p:sp>
      <p:sp>
        <p:nvSpPr>
          <p:cNvPr id="23" name="22 - Διάγραμμα ροής: Διάτρητη ταινία"/>
          <p:cNvSpPr/>
          <p:nvPr/>
        </p:nvSpPr>
        <p:spPr>
          <a:xfrm>
            <a:off x="7429520" y="4714884"/>
            <a:ext cx="1714480" cy="64294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ΕΥΧΟΜΑΙ..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283</Words>
  <Application>Microsoft Office PowerPoint</Application>
  <PresentationFormat>Προβολή στην οθόνη (4:3)</PresentationFormat>
  <Paragraphs>94</Paragraphs>
  <Slides>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Μμμ  ΜΟΥ ΑΡΕΣΕ  ΜΕ ΤΟΥΣ ΣΥΜΜΑΘΗΤΕΣ ΚΑΙ ΤΙΣ ΣΥΜΜΑΘΗΤΡΙΕΣ ΜΟΥ  .. ΝΑ ΚΑΝΩ ΓΥΜΝΑΣΤΙΚΗ  </vt:lpstr>
      <vt:lpstr>H  ΔΡΑΣΤΗΡΙΟΤΗΤΑ ΠΟΥ ΜΟΥ ΑΡΕΣΕ ΠΙΟ ΠΟΛΥ ΗΤΑΝ ΓΙΑ ΤΗΝ  ΑΝΑΚΥΚΛΩΣΗ </vt:lpstr>
      <vt:lpstr>Διαφάνεια 3</vt:lpstr>
      <vt:lpstr>ΜΕ ΤΙΣ  ΦΙΛΕΣ ΚΑΙ ΤΟΥΣ ΦΙΛΟΥΣ ΜΟΥ ,ΜΟΥ ΑΡΕΣΕ ΝΑ ΖΩΓΡΑΦΙΖΩ  ΚΑΙ ΝΑ ΧΟΡΕΥΩ</vt:lpstr>
      <vt:lpstr>Μμμ  ΜΟΥ ΑΡΕΣΕ  ΜΕ ΤΟΥΣ ΣΥΜΜΑΘΗΤΕΣ ΚΑΙ ΤΙΣ ΣΥΜΜΑΘΗΤΡΙΕΣ ΜΟΥ  .. ΝΑ ΚΑΝΩ ΓΥΜΝΑΣΤΙΚΗ  </vt:lpstr>
      <vt:lpstr>  ΜΟΥ ΑΡΕΣΕ  ΜΕ ΤΟΥΣ ΣΥΜΜΑΘΗΤΕΣ ΚΑΙ ΤΙΣ ΣΥΜΜΑΘΗΤΡΙΕΣ ΜΟΥ  ..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17</cp:revision>
  <dcterms:created xsi:type="dcterms:W3CDTF">2020-03-14T20:37:41Z</dcterms:created>
  <dcterms:modified xsi:type="dcterms:W3CDTF">2020-05-12T15:26:48Z</dcterms:modified>
</cp:coreProperties>
</file>