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84E21-CAB9-470F-B5D4-07136732C506}"/>
              </a:ext>
            </a:extLst>
          </p:cNvPr>
          <p:cNvSpPr txBox="1">
            <a:spLocks noGrp="1"/>
          </p:cNvSpPr>
          <p:nvPr>
            <p:ph type="ctrTitle"/>
          </p:nvPr>
        </p:nvSpPr>
        <p:spPr>
          <a:xfrm>
            <a:off x="2589215" y="2514600"/>
            <a:ext cx="8915400" cy="2262783"/>
          </a:xfrm>
        </p:spPr>
        <p:txBody>
          <a:bodyPr anchor="b"/>
          <a:lstStyle>
            <a:lvl1pPr>
              <a:defRPr sz="5400"/>
            </a:lvl1pPr>
          </a:lstStyle>
          <a:p>
            <a:pPr lvl="0"/>
            <a:r>
              <a:rPr lang="el-GR"/>
              <a:t>Κάντε κλικ για να επεξεργαστείτε τον τίτλο υποδείγματος</a:t>
            </a:r>
            <a:endParaRPr lang="en-US"/>
          </a:p>
        </p:txBody>
      </p:sp>
      <p:sp>
        <p:nvSpPr>
          <p:cNvPr id="3" name="Subtitle 2">
            <a:extLst>
              <a:ext uri="{FF2B5EF4-FFF2-40B4-BE49-F238E27FC236}">
                <a16:creationId xmlns:a16="http://schemas.microsoft.com/office/drawing/2014/main" id="{185EAE92-652F-4072-9EC3-5D76CBC81359}"/>
              </a:ext>
            </a:extLst>
          </p:cNvPr>
          <p:cNvSpPr txBox="1">
            <a:spLocks noGrp="1"/>
          </p:cNvSpPr>
          <p:nvPr>
            <p:ph type="subTitle" idx="1"/>
          </p:nvPr>
        </p:nvSpPr>
        <p:spPr>
          <a:xfrm>
            <a:off x="2589215" y="4777383"/>
            <a:ext cx="8915400" cy="1126284"/>
          </a:xfrm>
        </p:spPr>
        <p:txBody>
          <a:bodyPr/>
          <a:lstStyle>
            <a:lvl1pPr marL="0" indent="0">
              <a:buNone/>
              <a:defRPr>
                <a:solidFill>
                  <a:srgbClr val="595959"/>
                </a:solidFill>
              </a:defRPr>
            </a:lvl1pPr>
          </a:lstStyle>
          <a:p>
            <a:pPr lvl="0"/>
            <a:r>
              <a:rPr lang="el-GR"/>
              <a:t>Κάντε κλικ για να επεξεργαστείτε τον υπότιτλο του υποδείγματος</a:t>
            </a:r>
            <a:endParaRPr lang="en-US"/>
          </a:p>
        </p:txBody>
      </p:sp>
      <p:sp>
        <p:nvSpPr>
          <p:cNvPr id="4" name="Date Placeholder 3">
            <a:extLst>
              <a:ext uri="{FF2B5EF4-FFF2-40B4-BE49-F238E27FC236}">
                <a16:creationId xmlns:a16="http://schemas.microsoft.com/office/drawing/2014/main" id="{A559E4C6-1DFF-4ADB-8669-3F7B74E7F918}"/>
              </a:ext>
            </a:extLst>
          </p:cNvPr>
          <p:cNvSpPr txBox="1">
            <a:spLocks noGrp="1"/>
          </p:cNvSpPr>
          <p:nvPr>
            <p:ph type="dt" sz="half" idx="7"/>
          </p:nvPr>
        </p:nvSpPr>
        <p:spPr/>
        <p:txBody>
          <a:bodyPr/>
          <a:lstStyle>
            <a:lvl1pPr>
              <a:defRPr/>
            </a:lvl1pPr>
          </a:lstStyle>
          <a:p>
            <a:pPr lvl="0"/>
            <a:fld id="{5B9F2542-EDAA-461B-A61A-CC0D54B93B28}" type="datetime1">
              <a:rPr lang="en-US"/>
              <a:pPr lvl="0"/>
              <a:t>5/2/2020</a:t>
            </a:fld>
            <a:endParaRPr lang="en-US"/>
          </a:p>
        </p:txBody>
      </p:sp>
      <p:sp>
        <p:nvSpPr>
          <p:cNvPr id="5" name="Footer Placeholder 4">
            <a:extLst>
              <a:ext uri="{FF2B5EF4-FFF2-40B4-BE49-F238E27FC236}">
                <a16:creationId xmlns:a16="http://schemas.microsoft.com/office/drawing/2014/main" id="{C3899509-2B0E-4889-B25E-C5BB0C877F7F}"/>
              </a:ext>
            </a:extLst>
          </p:cNvPr>
          <p:cNvSpPr txBox="1">
            <a:spLocks noGrp="1"/>
          </p:cNvSpPr>
          <p:nvPr>
            <p:ph type="ftr" sz="quarter" idx="9"/>
          </p:nvPr>
        </p:nvSpPr>
        <p:spPr/>
        <p:txBody>
          <a:bodyPr/>
          <a:lstStyle>
            <a:lvl1pPr>
              <a:defRPr/>
            </a:lvl1pPr>
          </a:lstStyle>
          <a:p>
            <a:pPr lvl="0"/>
            <a:endParaRPr lang="en-US"/>
          </a:p>
        </p:txBody>
      </p:sp>
      <p:sp>
        <p:nvSpPr>
          <p:cNvPr id="6" name="Freeform 6">
            <a:extLst>
              <a:ext uri="{FF2B5EF4-FFF2-40B4-BE49-F238E27FC236}">
                <a16:creationId xmlns:a16="http://schemas.microsoft.com/office/drawing/2014/main" id="{48888560-05BC-47A3-8A50-9478E80F0A5B}"/>
              </a:ext>
            </a:extLst>
          </p:cNvPr>
          <p:cNvSpPr/>
          <p:nvPr/>
        </p:nvSpPr>
        <p:spPr>
          <a:xfrm>
            <a:off x="0" y="4323813"/>
            <a:ext cx="1744647" cy="778593"/>
          </a:xfrm>
          <a:custGeom>
            <a:avLst/>
            <a:gdLst>
              <a:gd name="f0" fmla="val w"/>
              <a:gd name="f1" fmla="val h"/>
              <a:gd name="f2" fmla="val 0"/>
              <a:gd name="f3" fmla="val 372"/>
              <a:gd name="f4" fmla="val 166"/>
              <a:gd name="f5" fmla="val 287"/>
              <a:gd name="f6" fmla="val 290"/>
              <a:gd name="f7" fmla="val 292"/>
              <a:gd name="f8" fmla="val 165"/>
              <a:gd name="f9" fmla="val 293"/>
              <a:gd name="f10" fmla="val 164"/>
              <a:gd name="f11" fmla="val 163"/>
              <a:gd name="f12" fmla="val 294"/>
              <a:gd name="f13" fmla="val 370"/>
              <a:gd name="f14" fmla="val 87"/>
              <a:gd name="f15" fmla="val 85"/>
              <a:gd name="f16" fmla="val 81"/>
              <a:gd name="f17" fmla="val 78"/>
              <a:gd name="f18" fmla="val 3"/>
              <a:gd name="f19" fmla="val 2"/>
              <a:gd name="f20" fmla="val 1"/>
              <a:gd name="f21" fmla="*/ f0 1 372"/>
              <a:gd name="f22" fmla="*/ f1 1 166"/>
              <a:gd name="f23" fmla="val f2"/>
              <a:gd name="f24" fmla="val f3"/>
              <a:gd name="f25" fmla="val f4"/>
              <a:gd name="f26" fmla="+- f25 0 f23"/>
              <a:gd name="f27" fmla="+- f24 0 f23"/>
              <a:gd name="f28" fmla="*/ f27 1 372"/>
              <a:gd name="f29" fmla="*/ f26 1 166"/>
              <a:gd name="f30" fmla="*/ 0 1 f28"/>
              <a:gd name="f31" fmla="*/ f24 1 f28"/>
              <a:gd name="f32" fmla="*/ 0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372" h="166">
                <a:moveTo>
                  <a:pt x="f5" y="f4"/>
                </a:moveTo>
                <a:cubicBezTo>
                  <a:pt x="f6" y="f4"/>
                  <a:pt x="f7" y="f8"/>
                  <a:pt x="f9" y="f10"/>
                </a:cubicBezTo>
                <a:cubicBezTo>
                  <a:pt x="f9" y="f11"/>
                  <a:pt x="f12" y="f11"/>
                  <a:pt x="f12" y="f11"/>
                </a:cubicBezTo>
                <a:cubicBezTo>
                  <a:pt x="f13" y="f14"/>
                  <a:pt x="f13" y="f14"/>
                  <a:pt x="f13" y="f14"/>
                </a:cubicBezTo>
                <a:cubicBezTo>
                  <a:pt x="f3" y="f15"/>
                  <a:pt x="f3" y="f16"/>
                  <a:pt x="f13" y="f17"/>
                </a:cubicBezTo>
                <a:cubicBezTo>
                  <a:pt x="f12" y="f18"/>
                  <a:pt x="f12" y="f18"/>
                  <a:pt x="f12" y="f18"/>
                </a:cubicBezTo>
                <a:cubicBezTo>
                  <a:pt x="f12" y="f19"/>
                  <a:pt x="f9" y="f19"/>
                  <a:pt x="f9" y="f19"/>
                </a:cubicBezTo>
                <a:cubicBezTo>
                  <a:pt x="f7" y="f20"/>
                  <a:pt x="f6" y="f2"/>
                  <a:pt x="f5" y="f2"/>
                </a:cubicBezTo>
                <a:cubicBezTo>
                  <a:pt x="f2" y="f2"/>
                  <a:pt x="f2" y="f2"/>
                  <a:pt x="f2" y="f2"/>
                </a:cubicBezTo>
                <a:cubicBezTo>
                  <a:pt x="f2" y="f4"/>
                  <a:pt x="f2" y="f4"/>
                  <a:pt x="f2" y="f4"/>
                </a:cubicBezTo>
                <a:lnTo>
                  <a:pt x="f5" y="f4"/>
                </a:ln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id="{60F8ABD4-4A7E-477A-BFE1-8BF297271155}"/>
              </a:ext>
            </a:extLst>
          </p:cNvPr>
          <p:cNvSpPr txBox="1">
            <a:spLocks noGrp="1"/>
          </p:cNvSpPr>
          <p:nvPr>
            <p:ph type="sldNum" sz="quarter" idx="8"/>
          </p:nvPr>
        </p:nvSpPr>
        <p:spPr>
          <a:xfrm>
            <a:off x="531815" y="4529544"/>
            <a:ext cx="779763" cy="365129"/>
          </a:xfrm>
        </p:spPr>
        <p:txBody>
          <a:bodyPr/>
          <a:lstStyle>
            <a:lvl1pPr>
              <a:defRPr/>
            </a:lvl1pPr>
          </a:lstStyle>
          <a:p>
            <a:pPr lvl="0"/>
            <a:fld id="{5C5607F2-C856-4938-9AC5-6AA38FEC8BAB}" type="slidenum">
              <a:t>‹#›</a:t>
            </a:fld>
            <a:endParaRPr lang="en-US"/>
          </a:p>
        </p:txBody>
      </p:sp>
    </p:spTree>
    <p:extLst>
      <p:ext uri="{BB962C8B-B14F-4D97-AF65-F5344CB8AC3E}">
        <p14:creationId xmlns:p14="http://schemas.microsoft.com/office/powerpoint/2010/main" val="194610730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B10CC-7CD9-48FB-88E0-6F5A68FE170E}"/>
              </a:ext>
            </a:extLst>
          </p:cNvPr>
          <p:cNvSpPr txBox="1">
            <a:spLocks noGrp="1"/>
          </p:cNvSpPr>
          <p:nvPr>
            <p:ph type="title"/>
          </p:nvPr>
        </p:nvSpPr>
        <p:spPr>
          <a:xfrm>
            <a:off x="2589215" y="609603"/>
            <a:ext cx="8915400" cy="311704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1648BB75-60D7-4B3F-8C9D-B991C07FB93F}"/>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l-GR"/>
              <a:t>Στυλ κειμένου υποδείγματος</a:t>
            </a:r>
          </a:p>
        </p:txBody>
      </p:sp>
      <p:sp>
        <p:nvSpPr>
          <p:cNvPr id="4" name="Date Placeholder 3">
            <a:extLst>
              <a:ext uri="{FF2B5EF4-FFF2-40B4-BE49-F238E27FC236}">
                <a16:creationId xmlns:a16="http://schemas.microsoft.com/office/drawing/2014/main" id="{814EBEEF-96FC-4CB9-BE4C-48209416EB98}"/>
              </a:ext>
            </a:extLst>
          </p:cNvPr>
          <p:cNvSpPr txBox="1">
            <a:spLocks noGrp="1"/>
          </p:cNvSpPr>
          <p:nvPr>
            <p:ph type="dt" sz="half" idx="7"/>
          </p:nvPr>
        </p:nvSpPr>
        <p:spPr/>
        <p:txBody>
          <a:bodyPr/>
          <a:lstStyle>
            <a:lvl1pPr>
              <a:defRPr/>
            </a:lvl1pPr>
          </a:lstStyle>
          <a:p>
            <a:pPr lvl="0"/>
            <a:fld id="{7DFBAB51-290B-4C61-9458-1E742AE2FEA5}" type="datetime1">
              <a:rPr lang="en-US"/>
              <a:pPr lvl="0"/>
              <a:t>5/2/2020</a:t>
            </a:fld>
            <a:endParaRPr lang="en-US"/>
          </a:p>
        </p:txBody>
      </p:sp>
      <p:sp>
        <p:nvSpPr>
          <p:cNvPr id="5" name="Footer Placeholder 4">
            <a:extLst>
              <a:ext uri="{FF2B5EF4-FFF2-40B4-BE49-F238E27FC236}">
                <a16:creationId xmlns:a16="http://schemas.microsoft.com/office/drawing/2014/main" id="{1CBC2902-8CA1-4B66-866D-7E5EAF436212}"/>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A318DAE0-ABB7-4287-8D3E-5B97E78521FC}"/>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id="{5328CF02-B1C6-45EC-BC59-987DEA220444}"/>
              </a:ext>
            </a:extLst>
          </p:cNvPr>
          <p:cNvSpPr txBox="1">
            <a:spLocks noGrp="1"/>
          </p:cNvSpPr>
          <p:nvPr>
            <p:ph type="sldNum" sz="quarter" idx="8"/>
          </p:nvPr>
        </p:nvSpPr>
        <p:spPr>
          <a:xfrm>
            <a:off x="531815" y="3244135"/>
            <a:ext cx="779763" cy="365129"/>
          </a:xfrm>
        </p:spPr>
        <p:txBody>
          <a:bodyPr/>
          <a:lstStyle>
            <a:lvl1pPr>
              <a:defRPr/>
            </a:lvl1pPr>
          </a:lstStyle>
          <a:p>
            <a:pPr lvl="0"/>
            <a:fld id="{20BC4B50-9673-47B6-8E77-75734F9ED09B}" type="slidenum">
              <a:t>‹#›</a:t>
            </a:fld>
            <a:endParaRPr lang="en-US"/>
          </a:p>
        </p:txBody>
      </p:sp>
    </p:spTree>
    <p:extLst>
      <p:ext uri="{BB962C8B-B14F-4D97-AF65-F5344CB8AC3E}">
        <p14:creationId xmlns:p14="http://schemas.microsoft.com/office/powerpoint/2010/main" val="20098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A4327-B7EE-4385-8CFC-983FD64059F1}"/>
              </a:ext>
            </a:extLst>
          </p:cNvPr>
          <p:cNvSpPr txBox="1">
            <a:spLocks noGrp="1"/>
          </p:cNvSpPr>
          <p:nvPr>
            <p:ph type="title"/>
          </p:nvPr>
        </p:nvSpPr>
        <p:spPr>
          <a:xfrm>
            <a:off x="2849947" y="609603"/>
            <a:ext cx="8393926" cy="289560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id="{32F0F065-4813-40BB-8A33-1FE8CE93FEDC}"/>
              </a:ext>
            </a:extLst>
          </p:cNvPr>
          <p:cNvSpPr txBox="1">
            <a:spLocks noGrp="1"/>
          </p:cNvSpPr>
          <p:nvPr>
            <p:ph type="body" idx="4294967295"/>
          </p:nvPr>
        </p:nvSpPr>
        <p:spPr>
          <a:xfrm>
            <a:off x="3275015" y="3505196"/>
            <a:ext cx="7536557" cy="381003"/>
          </a:xfrm>
        </p:spPr>
        <p:txBody>
          <a:bodyPr anchor="ctr">
            <a:noAutofit/>
          </a:bodyPr>
          <a:lstStyle>
            <a:lvl1pPr marL="0" indent="0">
              <a:buNone/>
              <a:defRPr sz="1600">
                <a:solidFill>
                  <a:srgbClr val="7F7F7F"/>
                </a:solidFill>
              </a:defRPr>
            </a:lvl1pPr>
          </a:lstStyle>
          <a:p>
            <a:pPr lvl="0"/>
            <a:r>
              <a:rPr lang="el-GR"/>
              <a:t>Στυλ κειμένου υποδείγματος</a:t>
            </a:r>
          </a:p>
        </p:txBody>
      </p:sp>
      <p:sp>
        <p:nvSpPr>
          <p:cNvPr id="4" name="Text Placeholder 2">
            <a:extLst>
              <a:ext uri="{FF2B5EF4-FFF2-40B4-BE49-F238E27FC236}">
                <a16:creationId xmlns:a16="http://schemas.microsoft.com/office/drawing/2014/main" id="{BB0A9743-47B5-402C-9F94-609D8ADD5F1E}"/>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l-GR"/>
              <a:t>Στυλ κειμένου υποδείγματος</a:t>
            </a:r>
          </a:p>
        </p:txBody>
      </p:sp>
      <p:sp>
        <p:nvSpPr>
          <p:cNvPr id="5" name="Date Placeholder 3">
            <a:extLst>
              <a:ext uri="{FF2B5EF4-FFF2-40B4-BE49-F238E27FC236}">
                <a16:creationId xmlns:a16="http://schemas.microsoft.com/office/drawing/2014/main" id="{1A782EE1-2ACE-4975-BE77-3F7812938B0E}"/>
              </a:ext>
            </a:extLst>
          </p:cNvPr>
          <p:cNvSpPr txBox="1">
            <a:spLocks noGrp="1"/>
          </p:cNvSpPr>
          <p:nvPr>
            <p:ph type="dt" sz="half" idx="7"/>
          </p:nvPr>
        </p:nvSpPr>
        <p:spPr/>
        <p:txBody>
          <a:bodyPr/>
          <a:lstStyle>
            <a:lvl1pPr>
              <a:defRPr/>
            </a:lvl1pPr>
          </a:lstStyle>
          <a:p>
            <a:pPr lvl="0"/>
            <a:fld id="{3BDDADEB-98A9-4ADB-B1BA-2DF9DA3F3416}" type="datetime1">
              <a:rPr lang="en-US"/>
              <a:pPr lvl="0"/>
              <a:t>5/2/2020</a:t>
            </a:fld>
            <a:endParaRPr lang="en-US"/>
          </a:p>
        </p:txBody>
      </p:sp>
      <p:sp>
        <p:nvSpPr>
          <p:cNvPr id="6" name="Footer Placeholder 4">
            <a:extLst>
              <a:ext uri="{FF2B5EF4-FFF2-40B4-BE49-F238E27FC236}">
                <a16:creationId xmlns:a16="http://schemas.microsoft.com/office/drawing/2014/main" id="{C5F7CF73-C5EE-45BF-A7CC-D7AF5CD08E9D}"/>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7E209A69-AFEE-4F0E-9525-EEE8C7718DA4}"/>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5">
            <a:extLst>
              <a:ext uri="{FF2B5EF4-FFF2-40B4-BE49-F238E27FC236}">
                <a16:creationId xmlns:a16="http://schemas.microsoft.com/office/drawing/2014/main" id="{982884C4-2A79-4DAB-87BA-3E6C58F5D857}"/>
              </a:ext>
            </a:extLst>
          </p:cNvPr>
          <p:cNvSpPr txBox="1">
            <a:spLocks noGrp="1"/>
          </p:cNvSpPr>
          <p:nvPr>
            <p:ph type="sldNum" sz="quarter" idx="8"/>
          </p:nvPr>
        </p:nvSpPr>
        <p:spPr>
          <a:xfrm>
            <a:off x="531815" y="3244135"/>
            <a:ext cx="779763" cy="365129"/>
          </a:xfrm>
        </p:spPr>
        <p:txBody>
          <a:bodyPr/>
          <a:lstStyle>
            <a:lvl1pPr>
              <a:defRPr/>
            </a:lvl1pPr>
          </a:lstStyle>
          <a:p>
            <a:pPr lvl="0"/>
            <a:fld id="{76F5520F-C339-4A0D-8599-A0D178115649}" type="slidenum">
              <a:t>‹#›</a:t>
            </a:fld>
            <a:endParaRPr lang="en-US"/>
          </a:p>
        </p:txBody>
      </p:sp>
      <p:sp>
        <p:nvSpPr>
          <p:cNvPr id="9" name="TextBox 13">
            <a:extLst>
              <a:ext uri="{FF2B5EF4-FFF2-40B4-BE49-F238E27FC236}">
                <a16:creationId xmlns:a16="http://schemas.microsoft.com/office/drawing/2014/main" id="{79540824-5DA3-463B-903A-11DF5C514332}"/>
              </a:ext>
            </a:extLst>
          </p:cNvPr>
          <p:cNvSpPr txBox="1"/>
          <p:nvPr/>
        </p:nvSpPr>
        <p:spPr>
          <a:xfrm>
            <a:off x="2467654" y="648007"/>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
        <p:nvSpPr>
          <p:cNvPr id="10" name="TextBox 14">
            <a:extLst>
              <a:ext uri="{FF2B5EF4-FFF2-40B4-BE49-F238E27FC236}">
                <a16:creationId xmlns:a16="http://schemas.microsoft.com/office/drawing/2014/main" id="{9D9F998A-459F-4084-9B15-88C1051513EA}"/>
              </a:ext>
            </a:extLst>
          </p:cNvPr>
          <p:cNvSpPr txBox="1"/>
          <p:nvPr/>
        </p:nvSpPr>
        <p:spPr>
          <a:xfrm>
            <a:off x="11114852" y="2905304"/>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Tree>
    <p:extLst>
      <p:ext uri="{BB962C8B-B14F-4D97-AF65-F5344CB8AC3E}">
        <p14:creationId xmlns:p14="http://schemas.microsoft.com/office/powerpoint/2010/main" val="630489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5481C-BF0E-4810-9B64-F8152FAEBFBB}"/>
              </a:ext>
            </a:extLst>
          </p:cNvPr>
          <p:cNvSpPr txBox="1">
            <a:spLocks noGrp="1"/>
          </p:cNvSpPr>
          <p:nvPr>
            <p:ph type="title"/>
          </p:nvPr>
        </p:nvSpPr>
        <p:spPr>
          <a:xfrm>
            <a:off x="2589215" y="2438403"/>
            <a:ext cx="8915400" cy="2724847"/>
          </a:xfrm>
        </p:spPr>
        <p:txBody>
          <a:bodyPr anchor="b"/>
          <a:lstStyle>
            <a:lvl1pPr>
              <a:defRPr sz="4800"/>
            </a:lvl1pPr>
          </a:lstStyle>
          <a:p>
            <a:pPr lvl="0"/>
            <a:r>
              <a:rPr lang="el-GR"/>
              <a:t>Κάντε κλικ για να επεξεργαστείτε τον τίτλο υποδείγματος</a:t>
            </a:r>
            <a:endParaRPr lang="en-US"/>
          </a:p>
        </p:txBody>
      </p:sp>
      <p:sp>
        <p:nvSpPr>
          <p:cNvPr id="3" name="Text Placeholder 3">
            <a:extLst>
              <a:ext uri="{FF2B5EF4-FFF2-40B4-BE49-F238E27FC236}">
                <a16:creationId xmlns:a16="http://schemas.microsoft.com/office/drawing/2014/main" id="{6C5ACD43-9D5B-4080-8D81-4D4A0E06C426}"/>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4" name="Date Placeholder 4">
            <a:extLst>
              <a:ext uri="{FF2B5EF4-FFF2-40B4-BE49-F238E27FC236}">
                <a16:creationId xmlns:a16="http://schemas.microsoft.com/office/drawing/2014/main" id="{D44A0EB9-96A8-4D9A-81F6-2161F8028D06}"/>
              </a:ext>
            </a:extLst>
          </p:cNvPr>
          <p:cNvSpPr txBox="1">
            <a:spLocks noGrp="1"/>
          </p:cNvSpPr>
          <p:nvPr>
            <p:ph type="dt" sz="half" idx="7"/>
          </p:nvPr>
        </p:nvSpPr>
        <p:spPr/>
        <p:txBody>
          <a:bodyPr/>
          <a:lstStyle>
            <a:lvl1pPr>
              <a:defRPr/>
            </a:lvl1pPr>
          </a:lstStyle>
          <a:p>
            <a:pPr lvl="0"/>
            <a:fld id="{CD1E93F7-E958-4AD7-918D-D892E781EE6B}" type="datetime1">
              <a:rPr lang="en-US"/>
              <a:pPr lvl="0"/>
              <a:t>5/2/2020</a:t>
            </a:fld>
            <a:endParaRPr lang="en-US"/>
          </a:p>
        </p:txBody>
      </p:sp>
      <p:sp>
        <p:nvSpPr>
          <p:cNvPr id="5" name="Footer Placeholder 5">
            <a:extLst>
              <a:ext uri="{FF2B5EF4-FFF2-40B4-BE49-F238E27FC236}">
                <a16:creationId xmlns:a16="http://schemas.microsoft.com/office/drawing/2014/main" id="{7C44982B-97D3-45F4-BE56-7920CC50111F}"/>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8014FDFA-1B26-4797-959E-FA773F2695F7}"/>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6">
            <a:extLst>
              <a:ext uri="{FF2B5EF4-FFF2-40B4-BE49-F238E27FC236}">
                <a16:creationId xmlns:a16="http://schemas.microsoft.com/office/drawing/2014/main" id="{6C6C2147-E1ED-4554-B9A0-FDF2FB672E78}"/>
              </a:ext>
            </a:extLst>
          </p:cNvPr>
          <p:cNvSpPr txBox="1">
            <a:spLocks noGrp="1"/>
          </p:cNvSpPr>
          <p:nvPr>
            <p:ph type="sldNum" sz="quarter" idx="8"/>
          </p:nvPr>
        </p:nvSpPr>
        <p:spPr>
          <a:xfrm>
            <a:off x="531815" y="4983086"/>
            <a:ext cx="779763" cy="365129"/>
          </a:xfrm>
        </p:spPr>
        <p:txBody>
          <a:bodyPr/>
          <a:lstStyle>
            <a:lvl1pPr>
              <a:defRPr/>
            </a:lvl1pPr>
          </a:lstStyle>
          <a:p>
            <a:pPr lvl="0"/>
            <a:fld id="{F077FBB6-B44E-499D-8A68-F8939EE9F064}" type="slidenum">
              <a:t>‹#›</a:t>
            </a:fld>
            <a:endParaRPr lang="en-US"/>
          </a:p>
        </p:txBody>
      </p:sp>
    </p:spTree>
    <p:extLst>
      <p:ext uri="{BB962C8B-B14F-4D97-AF65-F5344CB8AC3E}">
        <p14:creationId xmlns:p14="http://schemas.microsoft.com/office/powerpoint/2010/main" val="1634239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2FEFE-D550-478B-9016-21694AAF72C7}"/>
              </a:ext>
            </a:extLst>
          </p:cNvPr>
          <p:cNvSpPr txBox="1">
            <a:spLocks noGrp="1"/>
          </p:cNvSpPr>
          <p:nvPr>
            <p:ph type="title"/>
          </p:nvPr>
        </p:nvSpPr>
        <p:spPr>
          <a:xfrm>
            <a:off x="2849947" y="609603"/>
            <a:ext cx="8393926" cy="289560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id="{368E6641-9D03-43B9-BDA3-11362E3B29AC}"/>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E78712"/>
                </a:solidFill>
              </a:defRPr>
            </a:lvl1pPr>
          </a:lstStyle>
          <a:p>
            <a:pPr lvl="0"/>
            <a:r>
              <a:rPr lang="el-GR"/>
              <a:t>Στυλ κειμένου υποδείγματος</a:t>
            </a:r>
          </a:p>
        </p:txBody>
      </p:sp>
      <p:sp>
        <p:nvSpPr>
          <p:cNvPr id="4" name="Text Placeholder 3">
            <a:extLst>
              <a:ext uri="{FF2B5EF4-FFF2-40B4-BE49-F238E27FC236}">
                <a16:creationId xmlns:a16="http://schemas.microsoft.com/office/drawing/2014/main" id="{1801227A-2D2F-4876-B16E-F0A3E78EB3B3}"/>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F8E70FFD-5AE0-4F38-86A2-1D7E67239801}"/>
              </a:ext>
            </a:extLst>
          </p:cNvPr>
          <p:cNvSpPr txBox="1">
            <a:spLocks noGrp="1"/>
          </p:cNvSpPr>
          <p:nvPr>
            <p:ph type="dt" sz="half" idx="7"/>
          </p:nvPr>
        </p:nvSpPr>
        <p:spPr/>
        <p:txBody>
          <a:bodyPr/>
          <a:lstStyle>
            <a:lvl1pPr>
              <a:defRPr/>
            </a:lvl1pPr>
          </a:lstStyle>
          <a:p>
            <a:pPr lvl="0"/>
            <a:fld id="{A948FE6F-E9A6-4EDB-B061-8CE5FC09448E}" type="datetime1">
              <a:rPr lang="en-US"/>
              <a:pPr lvl="0"/>
              <a:t>5/2/2020</a:t>
            </a:fld>
            <a:endParaRPr lang="en-US"/>
          </a:p>
        </p:txBody>
      </p:sp>
      <p:sp>
        <p:nvSpPr>
          <p:cNvPr id="6" name="Footer Placeholder 5">
            <a:extLst>
              <a:ext uri="{FF2B5EF4-FFF2-40B4-BE49-F238E27FC236}">
                <a16:creationId xmlns:a16="http://schemas.microsoft.com/office/drawing/2014/main" id="{4BB3C623-8DC1-4F84-A015-90753C1E2A7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14799FCA-B3B2-4206-88FF-0B299A43F463}"/>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id="{E62D522D-3D4D-4131-A907-BCF84BA3AFB4}"/>
              </a:ext>
            </a:extLst>
          </p:cNvPr>
          <p:cNvSpPr txBox="1">
            <a:spLocks noGrp="1"/>
          </p:cNvSpPr>
          <p:nvPr>
            <p:ph type="sldNum" sz="quarter" idx="8"/>
          </p:nvPr>
        </p:nvSpPr>
        <p:spPr>
          <a:xfrm>
            <a:off x="531815" y="4983086"/>
            <a:ext cx="779763" cy="365129"/>
          </a:xfrm>
        </p:spPr>
        <p:txBody>
          <a:bodyPr/>
          <a:lstStyle>
            <a:lvl1pPr>
              <a:defRPr/>
            </a:lvl1pPr>
          </a:lstStyle>
          <a:p>
            <a:pPr lvl="0"/>
            <a:fld id="{D91B9D13-5260-4354-A93F-750E894CC3FC}" type="slidenum">
              <a:t>‹#›</a:t>
            </a:fld>
            <a:endParaRPr lang="en-US"/>
          </a:p>
        </p:txBody>
      </p:sp>
      <p:sp>
        <p:nvSpPr>
          <p:cNvPr id="9" name="TextBox 16">
            <a:extLst>
              <a:ext uri="{FF2B5EF4-FFF2-40B4-BE49-F238E27FC236}">
                <a16:creationId xmlns:a16="http://schemas.microsoft.com/office/drawing/2014/main" id="{EA969467-1549-4288-B22E-38E079A14F3F}"/>
              </a:ext>
            </a:extLst>
          </p:cNvPr>
          <p:cNvSpPr txBox="1"/>
          <p:nvPr/>
        </p:nvSpPr>
        <p:spPr>
          <a:xfrm>
            <a:off x="2467654" y="648007"/>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
        <p:nvSpPr>
          <p:cNvPr id="10" name="TextBox 17">
            <a:extLst>
              <a:ext uri="{FF2B5EF4-FFF2-40B4-BE49-F238E27FC236}">
                <a16:creationId xmlns:a16="http://schemas.microsoft.com/office/drawing/2014/main" id="{6159C891-EC52-482A-B443-42612D3C9611}"/>
              </a:ext>
            </a:extLst>
          </p:cNvPr>
          <p:cNvSpPr txBox="1"/>
          <p:nvPr/>
        </p:nvSpPr>
        <p:spPr>
          <a:xfrm>
            <a:off x="11114852" y="2905304"/>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Tree>
    <p:extLst>
      <p:ext uri="{BB962C8B-B14F-4D97-AF65-F5344CB8AC3E}">
        <p14:creationId xmlns:p14="http://schemas.microsoft.com/office/powerpoint/2010/main" val="4158436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A229-3745-4F3B-84B5-4EC89BE5E773}"/>
              </a:ext>
            </a:extLst>
          </p:cNvPr>
          <p:cNvSpPr txBox="1">
            <a:spLocks noGrp="1"/>
          </p:cNvSpPr>
          <p:nvPr>
            <p:ph type="title"/>
          </p:nvPr>
        </p:nvSpPr>
        <p:spPr>
          <a:xfrm>
            <a:off x="2589215" y="627406"/>
            <a:ext cx="8915400" cy="2880021"/>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id="{1324DB49-7180-490E-A194-9D4CA8E39329}"/>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E78712"/>
                </a:solidFill>
              </a:defRPr>
            </a:lvl1pPr>
          </a:lstStyle>
          <a:p>
            <a:pPr lvl="0"/>
            <a:r>
              <a:rPr lang="el-GR"/>
              <a:t>Στυλ κειμένου υποδείγματος</a:t>
            </a:r>
          </a:p>
        </p:txBody>
      </p:sp>
      <p:sp>
        <p:nvSpPr>
          <p:cNvPr id="4" name="Text Placeholder 3">
            <a:extLst>
              <a:ext uri="{FF2B5EF4-FFF2-40B4-BE49-F238E27FC236}">
                <a16:creationId xmlns:a16="http://schemas.microsoft.com/office/drawing/2014/main" id="{4E5C0803-AF8A-4F53-A19B-DE665E670353}"/>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F406C0A9-5C4B-46F1-9C27-AFE3A9AA155E}"/>
              </a:ext>
            </a:extLst>
          </p:cNvPr>
          <p:cNvSpPr txBox="1">
            <a:spLocks noGrp="1"/>
          </p:cNvSpPr>
          <p:nvPr>
            <p:ph type="dt" sz="half" idx="7"/>
          </p:nvPr>
        </p:nvSpPr>
        <p:spPr/>
        <p:txBody>
          <a:bodyPr/>
          <a:lstStyle>
            <a:lvl1pPr>
              <a:defRPr/>
            </a:lvl1pPr>
          </a:lstStyle>
          <a:p>
            <a:pPr lvl="0"/>
            <a:fld id="{0C91436F-1AB2-49A0-A906-934EA35765EA}" type="datetime1">
              <a:rPr lang="en-US"/>
              <a:pPr lvl="0"/>
              <a:t>5/2/2020</a:t>
            </a:fld>
            <a:endParaRPr lang="en-US"/>
          </a:p>
        </p:txBody>
      </p:sp>
      <p:sp>
        <p:nvSpPr>
          <p:cNvPr id="6" name="Footer Placeholder 5">
            <a:extLst>
              <a:ext uri="{FF2B5EF4-FFF2-40B4-BE49-F238E27FC236}">
                <a16:creationId xmlns:a16="http://schemas.microsoft.com/office/drawing/2014/main" id="{9F37F824-2A04-460A-838D-DE44CC9CBBF4}"/>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EB69FC56-1D45-4ED4-BA42-58095FE2C81C}"/>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id="{E847265F-E195-4E81-9095-D28D64D60D1A}"/>
              </a:ext>
            </a:extLst>
          </p:cNvPr>
          <p:cNvSpPr txBox="1">
            <a:spLocks noGrp="1"/>
          </p:cNvSpPr>
          <p:nvPr>
            <p:ph type="sldNum" sz="quarter" idx="8"/>
          </p:nvPr>
        </p:nvSpPr>
        <p:spPr>
          <a:xfrm>
            <a:off x="531815" y="4983086"/>
            <a:ext cx="779763" cy="365129"/>
          </a:xfrm>
        </p:spPr>
        <p:txBody>
          <a:bodyPr/>
          <a:lstStyle>
            <a:lvl1pPr>
              <a:defRPr/>
            </a:lvl1pPr>
          </a:lstStyle>
          <a:p>
            <a:pPr lvl="0"/>
            <a:fld id="{ED7E7F8E-4F19-40F8-AA9B-5506EE731BD3}" type="slidenum">
              <a:t>‹#›</a:t>
            </a:fld>
            <a:endParaRPr lang="en-US"/>
          </a:p>
        </p:txBody>
      </p:sp>
    </p:spTree>
    <p:extLst>
      <p:ext uri="{BB962C8B-B14F-4D97-AF65-F5344CB8AC3E}">
        <p14:creationId xmlns:p14="http://schemas.microsoft.com/office/powerpoint/2010/main" val="1798796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3EBB0-4096-4169-9006-42FA9A6324DA}"/>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id="{2FEC7D08-3205-4889-89A5-A7B91B5A98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6E37D545-151F-4A65-B2FB-A19CD1A4FE6E}"/>
              </a:ext>
            </a:extLst>
          </p:cNvPr>
          <p:cNvSpPr txBox="1">
            <a:spLocks noGrp="1"/>
          </p:cNvSpPr>
          <p:nvPr>
            <p:ph type="dt" sz="half" idx="7"/>
          </p:nvPr>
        </p:nvSpPr>
        <p:spPr/>
        <p:txBody>
          <a:bodyPr/>
          <a:lstStyle>
            <a:lvl1pPr>
              <a:defRPr/>
            </a:lvl1pPr>
          </a:lstStyle>
          <a:p>
            <a:pPr lvl="0"/>
            <a:fld id="{9C9B2BCF-DFD2-4028-8606-FBE35AAA3DDA}" type="datetime1">
              <a:rPr lang="en-US"/>
              <a:pPr lvl="0"/>
              <a:t>5/2/2020</a:t>
            </a:fld>
            <a:endParaRPr lang="en-US"/>
          </a:p>
        </p:txBody>
      </p:sp>
      <p:sp>
        <p:nvSpPr>
          <p:cNvPr id="5" name="Footer Placeholder 4">
            <a:extLst>
              <a:ext uri="{FF2B5EF4-FFF2-40B4-BE49-F238E27FC236}">
                <a16:creationId xmlns:a16="http://schemas.microsoft.com/office/drawing/2014/main" id="{2B306445-19C8-431B-B4C8-2B7D1431ADA4}"/>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F9294222-91B8-4220-99C4-F8AEB1379106}"/>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id="{F1BBF708-6640-426D-9996-0D142A01208C}"/>
              </a:ext>
            </a:extLst>
          </p:cNvPr>
          <p:cNvSpPr txBox="1">
            <a:spLocks noGrp="1"/>
          </p:cNvSpPr>
          <p:nvPr>
            <p:ph type="sldNum" sz="quarter" idx="8"/>
          </p:nvPr>
        </p:nvSpPr>
        <p:spPr/>
        <p:txBody>
          <a:bodyPr/>
          <a:lstStyle>
            <a:lvl1pPr>
              <a:defRPr/>
            </a:lvl1pPr>
          </a:lstStyle>
          <a:p>
            <a:pPr lvl="0"/>
            <a:fld id="{35CE91D5-C5EA-4100-8426-419163E1D747}" type="slidenum">
              <a:t>‹#›</a:t>
            </a:fld>
            <a:endParaRPr lang="en-US"/>
          </a:p>
        </p:txBody>
      </p:sp>
    </p:spTree>
    <p:extLst>
      <p:ext uri="{BB962C8B-B14F-4D97-AF65-F5344CB8AC3E}">
        <p14:creationId xmlns:p14="http://schemas.microsoft.com/office/powerpoint/2010/main" val="66959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86110-E508-4207-9DA4-08E62BED56DE}"/>
              </a:ext>
            </a:extLst>
          </p:cNvPr>
          <p:cNvSpPr txBox="1">
            <a:spLocks noGrp="1"/>
          </p:cNvSpPr>
          <p:nvPr>
            <p:ph type="title" orient="vert"/>
          </p:nvPr>
        </p:nvSpPr>
        <p:spPr>
          <a:xfrm>
            <a:off x="9294811" y="627406"/>
            <a:ext cx="2207599" cy="5283814"/>
          </a:xfrm>
        </p:spPr>
        <p:txBody>
          <a:bodyPr vert="eaVert" anchor="ctr"/>
          <a:lstStyle>
            <a:lvl1pPr>
              <a:defRPr/>
            </a:lvl1pPr>
          </a:lstStyle>
          <a:p>
            <a:pPr lvl="0"/>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id="{DB5DEA00-FE3A-4360-BD45-AE511CC60015}"/>
              </a:ext>
            </a:extLst>
          </p:cNvPr>
          <p:cNvSpPr txBox="1">
            <a:spLocks noGrp="1"/>
          </p:cNvSpPr>
          <p:nvPr>
            <p:ph type="body" orient="vert" idx="1"/>
          </p:nvPr>
        </p:nvSpPr>
        <p:spPr>
          <a:xfrm>
            <a:off x="2589215" y="627406"/>
            <a:ext cx="6476996" cy="5283814"/>
          </a:xfrm>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8FE59D92-19B1-4D63-B0EE-2BBADCCE6D42}"/>
              </a:ext>
            </a:extLst>
          </p:cNvPr>
          <p:cNvSpPr txBox="1">
            <a:spLocks noGrp="1"/>
          </p:cNvSpPr>
          <p:nvPr>
            <p:ph type="dt" sz="half" idx="7"/>
          </p:nvPr>
        </p:nvSpPr>
        <p:spPr/>
        <p:txBody>
          <a:bodyPr/>
          <a:lstStyle>
            <a:lvl1pPr>
              <a:defRPr/>
            </a:lvl1pPr>
          </a:lstStyle>
          <a:p>
            <a:pPr lvl="0"/>
            <a:fld id="{2D958F1B-FD36-44A7-8875-65B842ACB3CE}" type="datetime1">
              <a:rPr lang="en-US"/>
              <a:pPr lvl="0"/>
              <a:t>5/2/2020</a:t>
            </a:fld>
            <a:endParaRPr lang="en-US"/>
          </a:p>
        </p:txBody>
      </p:sp>
      <p:sp>
        <p:nvSpPr>
          <p:cNvPr id="5" name="Footer Placeholder 4">
            <a:extLst>
              <a:ext uri="{FF2B5EF4-FFF2-40B4-BE49-F238E27FC236}">
                <a16:creationId xmlns:a16="http://schemas.microsoft.com/office/drawing/2014/main" id="{9705788C-9536-4DC9-ACB3-9D5DF1688D3D}"/>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2CE62B13-E57A-47E9-83D6-8A96505C93B8}"/>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id="{FE6F621B-DE4A-419D-9C17-919DE661620B}"/>
              </a:ext>
            </a:extLst>
          </p:cNvPr>
          <p:cNvSpPr txBox="1">
            <a:spLocks noGrp="1"/>
          </p:cNvSpPr>
          <p:nvPr>
            <p:ph type="sldNum" sz="quarter" idx="8"/>
          </p:nvPr>
        </p:nvSpPr>
        <p:spPr/>
        <p:txBody>
          <a:bodyPr/>
          <a:lstStyle>
            <a:lvl1pPr>
              <a:defRPr/>
            </a:lvl1pPr>
          </a:lstStyle>
          <a:p>
            <a:pPr lvl="0"/>
            <a:fld id="{0F0E563D-1298-4FA0-8920-D669D8C1A8C9}" type="slidenum">
              <a:t>‹#›</a:t>
            </a:fld>
            <a:endParaRPr lang="en-US"/>
          </a:p>
        </p:txBody>
      </p:sp>
    </p:spTree>
    <p:extLst>
      <p:ext uri="{BB962C8B-B14F-4D97-AF65-F5344CB8AC3E}">
        <p14:creationId xmlns:p14="http://schemas.microsoft.com/office/powerpoint/2010/main" val="169140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A1F66-B1DD-4BAD-B43B-648BF9839564}"/>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74060752-6AEE-4E6D-B194-8455A0139398}"/>
              </a:ext>
            </a:extLst>
          </p:cNvPr>
          <p:cNvSpPr txBox="1">
            <a:spLocks noGrp="1"/>
          </p:cNvSpPr>
          <p:nvPr>
            <p:ph idx="1"/>
          </p:nvPr>
        </p:nvSpPr>
        <p:spPr>
          <a:xfrm>
            <a:off x="2589215" y="2133596"/>
            <a:ext cx="8915400"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361B285A-911F-41D3-B246-2DF717C2E6EC}"/>
              </a:ext>
            </a:extLst>
          </p:cNvPr>
          <p:cNvSpPr txBox="1">
            <a:spLocks noGrp="1"/>
          </p:cNvSpPr>
          <p:nvPr>
            <p:ph type="dt" sz="half" idx="7"/>
          </p:nvPr>
        </p:nvSpPr>
        <p:spPr/>
        <p:txBody>
          <a:bodyPr/>
          <a:lstStyle>
            <a:lvl1pPr>
              <a:defRPr/>
            </a:lvl1pPr>
          </a:lstStyle>
          <a:p>
            <a:pPr lvl="0"/>
            <a:fld id="{63A73C11-5780-45D4-AA37-98BB803062B7}" type="datetime1">
              <a:rPr lang="en-US"/>
              <a:pPr lvl="0"/>
              <a:t>5/2/2020</a:t>
            </a:fld>
            <a:endParaRPr lang="en-US"/>
          </a:p>
        </p:txBody>
      </p:sp>
      <p:sp>
        <p:nvSpPr>
          <p:cNvPr id="5" name="Footer Placeholder 4">
            <a:extLst>
              <a:ext uri="{FF2B5EF4-FFF2-40B4-BE49-F238E27FC236}">
                <a16:creationId xmlns:a16="http://schemas.microsoft.com/office/drawing/2014/main" id="{663DF702-107C-4C50-9F51-911922A02444}"/>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2B4571B0-2CA8-4D8A-8E3F-243A59E14601}"/>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id="{BA58C686-0FFA-4D6A-88BB-1FD6507AE12E}"/>
              </a:ext>
            </a:extLst>
          </p:cNvPr>
          <p:cNvSpPr txBox="1">
            <a:spLocks noGrp="1"/>
          </p:cNvSpPr>
          <p:nvPr>
            <p:ph type="sldNum" sz="quarter" idx="8"/>
          </p:nvPr>
        </p:nvSpPr>
        <p:spPr/>
        <p:txBody>
          <a:bodyPr/>
          <a:lstStyle>
            <a:lvl1pPr>
              <a:defRPr/>
            </a:lvl1pPr>
          </a:lstStyle>
          <a:p>
            <a:pPr lvl="0"/>
            <a:fld id="{D7AC5092-232B-41F4-9522-D96E95648946}" type="slidenum">
              <a:t>‹#›</a:t>
            </a:fld>
            <a:endParaRPr lang="en-US"/>
          </a:p>
        </p:txBody>
      </p:sp>
    </p:spTree>
    <p:extLst>
      <p:ext uri="{BB962C8B-B14F-4D97-AF65-F5344CB8AC3E}">
        <p14:creationId xmlns:p14="http://schemas.microsoft.com/office/powerpoint/2010/main" val="313400823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E297C-9078-4C76-859E-738B3C4C35A5}"/>
              </a:ext>
            </a:extLst>
          </p:cNvPr>
          <p:cNvSpPr txBox="1">
            <a:spLocks noGrp="1"/>
          </p:cNvSpPr>
          <p:nvPr>
            <p:ph type="title"/>
          </p:nvPr>
        </p:nvSpPr>
        <p:spPr>
          <a:xfrm>
            <a:off x="2589215" y="2058753"/>
            <a:ext cx="8915400" cy="1468800"/>
          </a:xfrm>
        </p:spPr>
        <p:txBody>
          <a:bodyPr anchor="b"/>
          <a:lstStyle>
            <a:lvl1pPr>
              <a:defRPr sz="4000"/>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B6B1B1F4-3BDB-490F-8C27-406366009001}"/>
              </a:ext>
            </a:extLst>
          </p:cNvPr>
          <p:cNvSpPr txBox="1">
            <a:spLocks noGrp="1"/>
          </p:cNvSpPr>
          <p:nvPr>
            <p:ph type="body" idx="1"/>
          </p:nvPr>
        </p:nvSpPr>
        <p:spPr>
          <a:xfrm>
            <a:off x="2589215" y="3530132"/>
            <a:ext cx="8915400" cy="860395"/>
          </a:xfrm>
        </p:spPr>
        <p:txBody>
          <a:bodyPr/>
          <a:lstStyle>
            <a:lvl1pPr marL="0" indent="0">
              <a:buNone/>
              <a:defRPr sz="2000">
                <a:solidFill>
                  <a:srgbClr val="595959"/>
                </a:solidFill>
              </a:defRPr>
            </a:lvl1pPr>
          </a:lstStyle>
          <a:p>
            <a:pPr lvl="0"/>
            <a:r>
              <a:rPr lang="el-GR"/>
              <a:t>Στυλ κειμένου υποδείγματος</a:t>
            </a:r>
          </a:p>
        </p:txBody>
      </p:sp>
      <p:sp>
        <p:nvSpPr>
          <p:cNvPr id="4" name="Date Placeholder 3">
            <a:extLst>
              <a:ext uri="{FF2B5EF4-FFF2-40B4-BE49-F238E27FC236}">
                <a16:creationId xmlns:a16="http://schemas.microsoft.com/office/drawing/2014/main" id="{0445C466-4BC0-4956-95A0-F8C71AD86B06}"/>
              </a:ext>
            </a:extLst>
          </p:cNvPr>
          <p:cNvSpPr txBox="1">
            <a:spLocks noGrp="1"/>
          </p:cNvSpPr>
          <p:nvPr>
            <p:ph type="dt" sz="half" idx="7"/>
          </p:nvPr>
        </p:nvSpPr>
        <p:spPr/>
        <p:txBody>
          <a:bodyPr/>
          <a:lstStyle>
            <a:lvl1pPr>
              <a:defRPr/>
            </a:lvl1pPr>
          </a:lstStyle>
          <a:p>
            <a:pPr lvl="0"/>
            <a:fld id="{240F3ED9-F074-47BB-A1DC-120AAA29A3D5}" type="datetime1">
              <a:rPr lang="en-US"/>
              <a:pPr lvl="0"/>
              <a:t>5/2/2020</a:t>
            </a:fld>
            <a:endParaRPr lang="en-US"/>
          </a:p>
        </p:txBody>
      </p:sp>
      <p:sp>
        <p:nvSpPr>
          <p:cNvPr id="5" name="Footer Placeholder 4">
            <a:extLst>
              <a:ext uri="{FF2B5EF4-FFF2-40B4-BE49-F238E27FC236}">
                <a16:creationId xmlns:a16="http://schemas.microsoft.com/office/drawing/2014/main" id="{F3DE1867-7009-4843-8272-7AE2DA255DE1}"/>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60DE2D24-0479-48B3-AB04-84EFECD2D061}"/>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id="{C47D37A5-14C4-4BB8-96B2-6218F21C078A}"/>
              </a:ext>
            </a:extLst>
          </p:cNvPr>
          <p:cNvSpPr txBox="1">
            <a:spLocks noGrp="1"/>
          </p:cNvSpPr>
          <p:nvPr>
            <p:ph type="sldNum" sz="quarter" idx="8"/>
          </p:nvPr>
        </p:nvSpPr>
        <p:spPr>
          <a:xfrm>
            <a:off x="531815" y="3244135"/>
            <a:ext cx="779763" cy="365129"/>
          </a:xfrm>
        </p:spPr>
        <p:txBody>
          <a:bodyPr/>
          <a:lstStyle>
            <a:lvl1pPr>
              <a:defRPr/>
            </a:lvl1pPr>
          </a:lstStyle>
          <a:p>
            <a:pPr lvl="0"/>
            <a:fld id="{8D64D67C-2402-4A7A-A19B-A4861202F23E}" type="slidenum">
              <a:t>‹#›</a:t>
            </a:fld>
            <a:endParaRPr lang="en-US"/>
          </a:p>
        </p:txBody>
      </p:sp>
    </p:spTree>
    <p:extLst>
      <p:ext uri="{BB962C8B-B14F-4D97-AF65-F5344CB8AC3E}">
        <p14:creationId xmlns:p14="http://schemas.microsoft.com/office/powerpoint/2010/main" val="3664233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4D82C3C9-DE33-4AB3-A0D7-F86288F38D53}"/>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380DC4F1-5669-4241-92D4-ECCB12BEC20E}"/>
              </a:ext>
            </a:extLst>
          </p:cNvPr>
          <p:cNvSpPr txBox="1">
            <a:spLocks noGrp="1"/>
          </p:cNvSpPr>
          <p:nvPr>
            <p:ph idx="1"/>
          </p:nvPr>
        </p:nvSpPr>
        <p:spPr>
          <a:xfrm>
            <a:off x="2589215" y="2133596"/>
            <a:ext cx="4313864"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Content Placeholder 3">
            <a:extLst>
              <a:ext uri="{FF2B5EF4-FFF2-40B4-BE49-F238E27FC236}">
                <a16:creationId xmlns:a16="http://schemas.microsoft.com/office/drawing/2014/main" id="{C5BA7284-EEFF-48D1-86B3-CB0B70A8BC02}"/>
              </a:ext>
            </a:extLst>
          </p:cNvPr>
          <p:cNvSpPr txBox="1">
            <a:spLocks noGrp="1"/>
          </p:cNvSpPr>
          <p:nvPr>
            <p:ph idx="2"/>
          </p:nvPr>
        </p:nvSpPr>
        <p:spPr>
          <a:xfrm>
            <a:off x="7190750" y="2126217"/>
            <a:ext cx="4313864"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Date Placeholder 4">
            <a:extLst>
              <a:ext uri="{FF2B5EF4-FFF2-40B4-BE49-F238E27FC236}">
                <a16:creationId xmlns:a16="http://schemas.microsoft.com/office/drawing/2014/main" id="{FC1115DB-FF2F-426A-8D62-9EA2B75CF07B}"/>
              </a:ext>
            </a:extLst>
          </p:cNvPr>
          <p:cNvSpPr txBox="1">
            <a:spLocks noGrp="1"/>
          </p:cNvSpPr>
          <p:nvPr>
            <p:ph type="dt" sz="half" idx="7"/>
          </p:nvPr>
        </p:nvSpPr>
        <p:spPr/>
        <p:txBody>
          <a:bodyPr/>
          <a:lstStyle>
            <a:lvl1pPr>
              <a:defRPr/>
            </a:lvl1pPr>
          </a:lstStyle>
          <a:p>
            <a:pPr lvl="0"/>
            <a:fld id="{E3789972-0E7A-4904-9138-1056F51F323C}" type="datetime1">
              <a:rPr lang="en-US"/>
              <a:pPr lvl="0"/>
              <a:t>5/2/2020</a:t>
            </a:fld>
            <a:endParaRPr lang="en-US"/>
          </a:p>
        </p:txBody>
      </p:sp>
      <p:sp>
        <p:nvSpPr>
          <p:cNvPr id="6" name="Footer Placeholder 5">
            <a:extLst>
              <a:ext uri="{FF2B5EF4-FFF2-40B4-BE49-F238E27FC236}">
                <a16:creationId xmlns:a16="http://schemas.microsoft.com/office/drawing/2014/main" id="{04E8FD94-1995-4DB7-AA8D-4C7AB75503B0}"/>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185CDA76-B792-4E09-A75E-BA1123671441}"/>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5">
            <a:extLst>
              <a:ext uri="{FF2B5EF4-FFF2-40B4-BE49-F238E27FC236}">
                <a16:creationId xmlns:a16="http://schemas.microsoft.com/office/drawing/2014/main" id="{DC312F06-4A10-45D4-A0C8-DF045385157B}"/>
              </a:ext>
            </a:extLst>
          </p:cNvPr>
          <p:cNvSpPr txBox="1">
            <a:spLocks noGrp="1"/>
          </p:cNvSpPr>
          <p:nvPr>
            <p:ph type="sldNum" sz="quarter" idx="8"/>
          </p:nvPr>
        </p:nvSpPr>
        <p:spPr/>
        <p:txBody>
          <a:bodyPr/>
          <a:lstStyle>
            <a:lvl1pPr>
              <a:defRPr/>
            </a:lvl1pPr>
          </a:lstStyle>
          <a:p>
            <a:pPr lvl="0"/>
            <a:fld id="{107DBABC-E184-450F-9F4F-ADA69C721022}" type="slidenum">
              <a:t>‹#›</a:t>
            </a:fld>
            <a:endParaRPr lang="en-US"/>
          </a:p>
        </p:txBody>
      </p:sp>
    </p:spTree>
    <p:extLst>
      <p:ext uri="{BB962C8B-B14F-4D97-AF65-F5344CB8AC3E}">
        <p14:creationId xmlns:p14="http://schemas.microsoft.com/office/powerpoint/2010/main" val="25451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3">
            <a:extLst>
              <a:ext uri="{FF2B5EF4-FFF2-40B4-BE49-F238E27FC236}">
                <a16:creationId xmlns:a16="http://schemas.microsoft.com/office/drawing/2014/main" id="{0B9F8A3B-491B-47CE-9852-676DC27C15F7}"/>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F84C13C4-3521-4638-BAB1-98B240982C96}"/>
              </a:ext>
            </a:extLst>
          </p:cNvPr>
          <p:cNvSpPr txBox="1">
            <a:spLocks noGrp="1"/>
          </p:cNvSpPr>
          <p:nvPr>
            <p:ph type="body" idx="1"/>
          </p:nvPr>
        </p:nvSpPr>
        <p:spPr>
          <a:xfrm>
            <a:off x="2939375" y="1972699"/>
            <a:ext cx="3992727" cy="576264"/>
          </a:xfrm>
        </p:spPr>
        <p:txBody>
          <a:bodyPr anchor="b">
            <a:noAutofit/>
          </a:bodyPr>
          <a:lstStyle>
            <a:lvl1pPr marL="0" indent="0">
              <a:buNone/>
              <a:defRPr sz="2400"/>
            </a:lvl1pPr>
          </a:lstStyle>
          <a:p>
            <a:pPr lvl="0"/>
            <a:r>
              <a:rPr lang="el-GR"/>
              <a:t>Στυλ κειμένου υποδείγματος</a:t>
            </a:r>
          </a:p>
        </p:txBody>
      </p:sp>
      <p:sp>
        <p:nvSpPr>
          <p:cNvPr id="4" name="Content Placeholder 3">
            <a:extLst>
              <a:ext uri="{FF2B5EF4-FFF2-40B4-BE49-F238E27FC236}">
                <a16:creationId xmlns:a16="http://schemas.microsoft.com/office/drawing/2014/main" id="{58B5D43E-4D13-4FBD-BD81-16B631EEA193}"/>
              </a:ext>
            </a:extLst>
          </p:cNvPr>
          <p:cNvSpPr txBox="1">
            <a:spLocks noGrp="1"/>
          </p:cNvSpPr>
          <p:nvPr>
            <p:ph idx="2"/>
          </p:nvPr>
        </p:nvSpPr>
        <p:spPr>
          <a:xfrm>
            <a:off x="2589215" y="2548963"/>
            <a:ext cx="4342897" cy="3354055"/>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Text Placeholder 4">
            <a:extLst>
              <a:ext uri="{FF2B5EF4-FFF2-40B4-BE49-F238E27FC236}">
                <a16:creationId xmlns:a16="http://schemas.microsoft.com/office/drawing/2014/main" id="{DCCB1FA8-F32A-4ED2-93DA-516BDBC1DBAC}"/>
              </a:ext>
            </a:extLst>
          </p:cNvPr>
          <p:cNvSpPr txBox="1">
            <a:spLocks noGrp="1"/>
          </p:cNvSpPr>
          <p:nvPr>
            <p:ph type="body" idx="3"/>
          </p:nvPr>
        </p:nvSpPr>
        <p:spPr>
          <a:xfrm>
            <a:off x="7506629" y="1969471"/>
            <a:ext cx="3999000" cy="576264"/>
          </a:xfrm>
        </p:spPr>
        <p:txBody>
          <a:bodyPr anchor="b">
            <a:noAutofit/>
          </a:bodyPr>
          <a:lstStyle>
            <a:lvl1pPr marL="0" indent="0">
              <a:buNone/>
              <a:defRPr sz="2400"/>
            </a:lvl1pPr>
          </a:lstStyle>
          <a:p>
            <a:pPr lvl="0"/>
            <a:r>
              <a:rPr lang="el-GR"/>
              <a:t>Στυλ κειμένου υποδείγματος</a:t>
            </a:r>
          </a:p>
        </p:txBody>
      </p:sp>
      <p:sp>
        <p:nvSpPr>
          <p:cNvPr id="6" name="Content Placeholder 5">
            <a:extLst>
              <a:ext uri="{FF2B5EF4-FFF2-40B4-BE49-F238E27FC236}">
                <a16:creationId xmlns:a16="http://schemas.microsoft.com/office/drawing/2014/main" id="{463A58F0-9003-45EA-B1D6-F9E53D705DE8}"/>
              </a:ext>
            </a:extLst>
          </p:cNvPr>
          <p:cNvSpPr txBox="1">
            <a:spLocks noGrp="1"/>
          </p:cNvSpPr>
          <p:nvPr>
            <p:ph idx="4"/>
          </p:nvPr>
        </p:nvSpPr>
        <p:spPr>
          <a:xfrm>
            <a:off x="7166957" y="2545735"/>
            <a:ext cx="4338672" cy="3354055"/>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6">
            <a:extLst>
              <a:ext uri="{FF2B5EF4-FFF2-40B4-BE49-F238E27FC236}">
                <a16:creationId xmlns:a16="http://schemas.microsoft.com/office/drawing/2014/main" id="{36B9E29F-9BA5-41B0-9000-E29604C0E8F9}"/>
              </a:ext>
            </a:extLst>
          </p:cNvPr>
          <p:cNvSpPr txBox="1">
            <a:spLocks noGrp="1"/>
          </p:cNvSpPr>
          <p:nvPr>
            <p:ph type="dt" sz="half" idx="7"/>
          </p:nvPr>
        </p:nvSpPr>
        <p:spPr/>
        <p:txBody>
          <a:bodyPr/>
          <a:lstStyle>
            <a:lvl1pPr>
              <a:defRPr/>
            </a:lvl1pPr>
          </a:lstStyle>
          <a:p>
            <a:pPr lvl="0"/>
            <a:fld id="{8EB46914-61E1-4CE8-A1E9-F31F6AB13EAC}" type="datetime1">
              <a:rPr lang="en-US"/>
              <a:pPr lvl="0"/>
              <a:t>5/2/2020</a:t>
            </a:fld>
            <a:endParaRPr lang="en-US"/>
          </a:p>
        </p:txBody>
      </p:sp>
      <p:sp>
        <p:nvSpPr>
          <p:cNvPr id="8" name="Footer Placeholder 7">
            <a:extLst>
              <a:ext uri="{FF2B5EF4-FFF2-40B4-BE49-F238E27FC236}">
                <a16:creationId xmlns:a16="http://schemas.microsoft.com/office/drawing/2014/main" id="{F4BEAAFF-4A08-463D-9513-76DAC0771930}"/>
              </a:ext>
            </a:extLst>
          </p:cNvPr>
          <p:cNvSpPr txBox="1">
            <a:spLocks noGrp="1"/>
          </p:cNvSpPr>
          <p:nvPr>
            <p:ph type="ftr" sz="quarter" idx="9"/>
          </p:nvPr>
        </p:nvSpPr>
        <p:spPr/>
        <p:txBody>
          <a:bodyPr/>
          <a:lstStyle>
            <a:lvl1pPr>
              <a:defRPr/>
            </a:lvl1pPr>
          </a:lstStyle>
          <a:p>
            <a:pPr lvl="0"/>
            <a:endParaRPr lang="en-US"/>
          </a:p>
        </p:txBody>
      </p:sp>
      <p:sp>
        <p:nvSpPr>
          <p:cNvPr id="9" name="Freeform 11">
            <a:extLst>
              <a:ext uri="{FF2B5EF4-FFF2-40B4-BE49-F238E27FC236}">
                <a16:creationId xmlns:a16="http://schemas.microsoft.com/office/drawing/2014/main" id="{0A531EF5-5F6F-4F13-AB46-3B1044DD634B}"/>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10" name="Slide Number Placeholder 5">
            <a:extLst>
              <a:ext uri="{FF2B5EF4-FFF2-40B4-BE49-F238E27FC236}">
                <a16:creationId xmlns:a16="http://schemas.microsoft.com/office/drawing/2014/main" id="{69459712-50F4-4550-9516-13FBF039D311}"/>
              </a:ext>
            </a:extLst>
          </p:cNvPr>
          <p:cNvSpPr txBox="1">
            <a:spLocks noGrp="1"/>
          </p:cNvSpPr>
          <p:nvPr>
            <p:ph type="sldNum" sz="quarter" idx="8"/>
          </p:nvPr>
        </p:nvSpPr>
        <p:spPr/>
        <p:txBody>
          <a:bodyPr/>
          <a:lstStyle>
            <a:lvl1pPr>
              <a:defRPr/>
            </a:lvl1pPr>
          </a:lstStyle>
          <a:p>
            <a:pPr lvl="0"/>
            <a:fld id="{C162239F-B76F-40C8-ABBF-C7470B524EBE}" type="slidenum">
              <a:t>‹#›</a:t>
            </a:fld>
            <a:endParaRPr lang="en-US"/>
          </a:p>
        </p:txBody>
      </p:sp>
    </p:spTree>
    <p:extLst>
      <p:ext uri="{BB962C8B-B14F-4D97-AF65-F5344CB8AC3E}">
        <p14:creationId xmlns:p14="http://schemas.microsoft.com/office/powerpoint/2010/main" val="2368783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9004-1AA7-4356-8C32-FF86FA7B5987}"/>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Date Placeholder 2">
            <a:extLst>
              <a:ext uri="{FF2B5EF4-FFF2-40B4-BE49-F238E27FC236}">
                <a16:creationId xmlns:a16="http://schemas.microsoft.com/office/drawing/2014/main" id="{5F223DB1-457A-4BAC-887D-A2AB599E9E67}"/>
              </a:ext>
            </a:extLst>
          </p:cNvPr>
          <p:cNvSpPr txBox="1">
            <a:spLocks noGrp="1"/>
          </p:cNvSpPr>
          <p:nvPr>
            <p:ph type="dt" sz="half" idx="7"/>
          </p:nvPr>
        </p:nvSpPr>
        <p:spPr/>
        <p:txBody>
          <a:bodyPr/>
          <a:lstStyle>
            <a:lvl1pPr>
              <a:defRPr/>
            </a:lvl1pPr>
          </a:lstStyle>
          <a:p>
            <a:pPr lvl="0"/>
            <a:fld id="{EACE4734-ACE6-449C-B5D5-BEE414658FC1}" type="datetime1">
              <a:rPr lang="en-US"/>
              <a:pPr lvl="0"/>
              <a:t>5/2/2020</a:t>
            </a:fld>
            <a:endParaRPr lang="en-US"/>
          </a:p>
        </p:txBody>
      </p:sp>
      <p:sp>
        <p:nvSpPr>
          <p:cNvPr id="4" name="Footer Placeholder 3">
            <a:extLst>
              <a:ext uri="{FF2B5EF4-FFF2-40B4-BE49-F238E27FC236}">
                <a16:creationId xmlns:a16="http://schemas.microsoft.com/office/drawing/2014/main" id="{981FAC5B-76F8-4385-B066-176F7FDBBD10}"/>
              </a:ext>
            </a:extLst>
          </p:cNvPr>
          <p:cNvSpPr txBox="1">
            <a:spLocks noGrp="1"/>
          </p:cNvSpPr>
          <p:nvPr>
            <p:ph type="ftr" sz="quarter" idx="9"/>
          </p:nvPr>
        </p:nvSpPr>
        <p:spPr/>
        <p:txBody>
          <a:bodyPr/>
          <a:lstStyle>
            <a:lvl1pPr>
              <a:defRPr/>
            </a:lvl1pPr>
          </a:lstStyle>
          <a:p>
            <a:pPr lvl="0"/>
            <a:endParaRPr lang="en-US"/>
          </a:p>
        </p:txBody>
      </p:sp>
      <p:sp>
        <p:nvSpPr>
          <p:cNvPr id="5" name="Freeform 11">
            <a:extLst>
              <a:ext uri="{FF2B5EF4-FFF2-40B4-BE49-F238E27FC236}">
                <a16:creationId xmlns:a16="http://schemas.microsoft.com/office/drawing/2014/main" id="{654D1293-43D7-4F0F-8CAD-BC9903150A2F}"/>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6" name="Slide Number Placeholder 4">
            <a:extLst>
              <a:ext uri="{FF2B5EF4-FFF2-40B4-BE49-F238E27FC236}">
                <a16:creationId xmlns:a16="http://schemas.microsoft.com/office/drawing/2014/main" id="{66B3FC6D-F8C3-4613-9858-611395334058}"/>
              </a:ext>
            </a:extLst>
          </p:cNvPr>
          <p:cNvSpPr txBox="1">
            <a:spLocks noGrp="1"/>
          </p:cNvSpPr>
          <p:nvPr>
            <p:ph type="sldNum" sz="quarter" idx="8"/>
          </p:nvPr>
        </p:nvSpPr>
        <p:spPr/>
        <p:txBody>
          <a:bodyPr/>
          <a:lstStyle>
            <a:lvl1pPr>
              <a:defRPr/>
            </a:lvl1pPr>
          </a:lstStyle>
          <a:p>
            <a:pPr lvl="0"/>
            <a:fld id="{C8C915B9-7AD4-4209-958F-C81E16C7A0FC}" type="slidenum">
              <a:t>‹#›</a:t>
            </a:fld>
            <a:endParaRPr lang="en-US"/>
          </a:p>
        </p:txBody>
      </p:sp>
    </p:spTree>
    <p:extLst>
      <p:ext uri="{BB962C8B-B14F-4D97-AF65-F5344CB8AC3E}">
        <p14:creationId xmlns:p14="http://schemas.microsoft.com/office/powerpoint/2010/main" val="188061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7EFFBA-B3C8-44EC-8D51-646ADE6F8C43}"/>
              </a:ext>
            </a:extLst>
          </p:cNvPr>
          <p:cNvSpPr txBox="1">
            <a:spLocks noGrp="1"/>
          </p:cNvSpPr>
          <p:nvPr>
            <p:ph type="dt" sz="half" idx="7"/>
          </p:nvPr>
        </p:nvSpPr>
        <p:spPr/>
        <p:txBody>
          <a:bodyPr/>
          <a:lstStyle>
            <a:lvl1pPr>
              <a:defRPr/>
            </a:lvl1pPr>
          </a:lstStyle>
          <a:p>
            <a:pPr lvl="0"/>
            <a:fld id="{752DFD2D-97BB-4EB9-8CE1-84187F1E0EE6}" type="datetime1">
              <a:rPr lang="en-US"/>
              <a:pPr lvl="0"/>
              <a:t>5/2/2020</a:t>
            </a:fld>
            <a:endParaRPr lang="en-US"/>
          </a:p>
        </p:txBody>
      </p:sp>
      <p:sp>
        <p:nvSpPr>
          <p:cNvPr id="3" name="Footer Placeholder 2">
            <a:extLst>
              <a:ext uri="{FF2B5EF4-FFF2-40B4-BE49-F238E27FC236}">
                <a16:creationId xmlns:a16="http://schemas.microsoft.com/office/drawing/2014/main" id="{8B553502-5FFE-460D-B0D2-23F06AA33C19}"/>
              </a:ext>
            </a:extLst>
          </p:cNvPr>
          <p:cNvSpPr txBox="1">
            <a:spLocks noGrp="1"/>
          </p:cNvSpPr>
          <p:nvPr>
            <p:ph type="ftr" sz="quarter" idx="9"/>
          </p:nvPr>
        </p:nvSpPr>
        <p:spPr/>
        <p:txBody>
          <a:bodyPr/>
          <a:lstStyle>
            <a:lvl1pPr>
              <a:defRPr/>
            </a:lvl1pPr>
          </a:lstStyle>
          <a:p>
            <a:pPr lvl="0"/>
            <a:endParaRPr lang="en-US"/>
          </a:p>
        </p:txBody>
      </p:sp>
      <p:sp>
        <p:nvSpPr>
          <p:cNvPr id="4" name="Freeform 11">
            <a:extLst>
              <a:ext uri="{FF2B5EF4-FFF2-40B4-BE49-F238E27FC236}">
                <a16:creationId xmlns:a16="http://schemas.microsoft.com/office/drawing/2014/main" id="{B7FC839B-F75F-424F-9E7C-FCECD05FFBCA}"/>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5" name="Slide Number Placeholder 3">
            <a:extLst>
              <a:ext uri="{FF2B5EF4-FFF2-40B4-BE49-F238E27FC236}">
                <a16:creationId xmlns:a16="http://schemas.microsoft.com/office/drawing/2014/main" id="{2BB467D6-C446-495D-9F27-37F08466AC75}"/>
              </a:ext>
            </a:extLst>
          </p:cNvPr>
          <p:cNvSpPr txBox="1">
            <a:spLocks noGrp="1"/>
          </p:cNvSpPr>
          <p:nvPr>
            <p:ph type="sldNum" sz="quarter" idx="8"/>
          </p:nvPr>
        </p:nvSpPr>
        <p:spPr/>
        <p:txBody>
          <a:bodyPr/>
          <a:lstStyle>
            <a:lvl1pPr>
              <a:defRPr/>
            </a:lvl1pPr>
          </a:lstStyle>
          <a:p>
            <a:pPr lvl="0"/>
            <a:fld id="{1F80E0DF-8A8C-4E4B-A9CA-92341770D963}" type="slidenum">
              <a:t>‹#›</a:t>
            </a:fld>
            <a:endParaRPr lang="en-US"/>
          </a:p>
        </p:txBody>
      </p:sp>
    </p:spTree>
    <p:extLst>
      <p:ext uri="{BB962C8B-B14F-4D97-AF65-F5344CB8AC3E}">
        <p14:creationId xmlns:p14="http://schemas.microsoft.com/office/powerpoint/2010/main" val="48509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519B-0D1A-4FD7-A8E4-017602AFF185}"/>
              </a:ext>
            </a:extLst>
          </p:cNvPr>
          <p:cNvSpPr txBox="1">
            <a:spLocks noGrp="1"/>
          </p:cNvSpPr>
          <p:nvPr>
            <p:ph type="title"/>
          </p:nvPr>
        </p:nvSpPr>
        <p:spPr>
          <a:xfrm>
            <a:off x="2589215" y="446090"/>
            <a:ext cx="3505196" cy="976314"/>
          </a:xfrm>
        </p:spPr>
        <p:txBody>
          <a:bodyPr anchor="b"/>
          <a:lstStyle>
            <a:lvl1pPr>
              <a:defRPr sz="2000"/>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A7DBE66A-FCD5-40D2-8CD8-7B9168638D4F}"/>
              </a:ext>
            </a:extLst>
          </p:cNvPr>
          <p:cNvSpPr txBox="1">
            <a:spLocks noGrp="1"/>
          </p:cNvSpPr>
          <p:nvPr>
            <p:ph idx="1"/>
          </p:nvPr>
        </p:nvSpPr>
        <p:spPr>
          <a:xfrm>
            <a:off x="6323011" y="446090"/>
            <a:ext cx="5181603" cy="5414967"/>
          </a:xfrm>
        </p:spPr>
        <p:txBody>
          <a:bodyPr anchor="ct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Text Placeholder 3">
            <a:extLst>
              <a:ext uri="{FF2B5EF4-FFF2-40B4-BE49-F238E27FC236}">
                <a16:creationId xmlns:a16="http://schemas.microsoft.com/office/drawing/2014/main" id="{298E9C7F-C4CC-4262-8F3E-D8BB56020E40}"/>
              </a:ext>
            </a:extLst>
          </p:cNvPr>
          <p:cNvSpPr txBox="1">
            <a:spLocks noGrp="1"/>
          </p:cNvSpPr>
          <p:nvPr>
            <p:ph type="body" idx="2"/>
          </p:nvPr>
        </p:nvSpPr>
        <p:spPr>
          <a:xfrm>
            <a:off x="2589215" y="1598608"/>
            <a:ext cx="3505196" cy="4262439"/>
          </a:xfrm>
        </p:spPr>
        <p:txBody>
          <a:bodyPr/>
          <a:lstStyle>
            <a:lvl1pPr marL="0" indent="0">
              <a:buNone/>
              <a:defRPr sz="1400"/>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718A1F7D-8C1F-4D37-AA97-4DF5BACA211C}"/>
              </a:ext>
            </a:extLst>
          </p:cNvPr>
          <p:cNvSpPr txBox="1">
            <a:spLocks noGrp="1"/>
          </p:cNvSpPr>
          <p:nvPr>
            <p:ph type="dt" sz="half" idx="7"/>
          </p:nvPr>
        </p:nvSpPr>
        <p:spPr/>
        <p:txBody>
          <a:bodyPr/>
          <a:lstStyle>
            <a:lvl1pPr>
              <a:defRPr/>
            </a:lvl1pPr>
          </a:lstStyle>
          <a:p>
            <a:pPr lvl="0"/>
            <a:fld id="{3C4FDF19-7E2A-4D85-BC41-8D4C38BCD1EF}" type="datetime1">
              <a:rPr lang="en-US"/>
              <a:pPr lvl="0"/>
              <a:t>5/2/2020</a:t>
            </a:fld>
            <a:endParaRPr lang="en-US"/>
          </a:p>
        </p:txBody>
      </p:sp>
      <p:sp>
        <p:nvSpPr>
          <p:cNvPr id="6" name="Footer Placeholder 5">
            <a:extLst>
              <a:ext uri="{FF2B5EF4-FFF2-40B4-BE49-F238E27FC236}">
                <a16:creationId xmlns:a16="http://schemas.microsoft.com/office/drawing/2014/main" id="{0553359E-B105-4569-8988-8F33E69D22B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8BBC8211-24AB-4685-975A-193D9CD67A3C}"/>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id="{5A3552E0-1CDF-4443-8381-AF84DA136125}"/>
              </a:ext>
            </a:extLst>
          </p:cNvPr>
          <p:cNvSpPr txBox="1">
            <a:spLocks noGrp="1"/>
          </p:cNvSpPr>
          <p:nvPr>
            <p:ph type="sldNum" sz="quarter" idx="8"/>
          </p:nvPr>
        </p:nvSpPr>
        <p:spPr/>
        <p:txBody>
          <a:bodyPr/>
          <a:lstStyle>
            <a:lvl1pPr>
              <a:defRPr/>
            </a:lvl1pPr>
          </a:lstStyle>
          <a:p>
            <a:pPr lvl="0"/>
            <a:fld id="{DA2E2874-646C-4B2C-B3FD-81249299FD7E}" type="slidenum">
              <a:t>‹#›</a:t>
            </a:fld>
            <a:endParaRPr lang="en-US"/>
          </a:p>
        </p:txBody>
      </p:sp>
    </p:spTree>
    <p:extLst>
      <p:ext uri="{BB962C8B-B14F-4D97-AF65-F5344CB8AC3E}">
        <p14:creationId xmlns:p14="http://schemas.microsoft.com/office/powerpoint/2010/main" val="118545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E3E11-49BB-4BBD-BCCC-2C69E95911B9}"/>
              </a:ext>
            </a:extLst>
          </p:cNvPr>
          <p:cNvSpPr txBox="1">
            <a:spLocks noGrp="1"/>
          </p:cNvSpPr>
          <p:nvPr>
            <p:ph type="title"/>
          </p:nvPr>
        </p:nvSpPr>
        <p:spPr>
          <a:xfrm>
            <a:off x="2589215" y="4800600"/>
            <a:ext cx="8915400" cy="566735"/>
          </a:xfrm>
        </p:spPr>
        <p:txBody>
          <a:bodyPr anchor="b"/>
          <a:lstStyle>
            <a:lvl1pPr>
              <a:defRPr sz="2400"/>
            </a:lvl1pPr>
          </a:lstStyle>
          <a:p>
            <a:pPr lvl="0"/>
            <a:r>
              <a:rPr lang="el-GR"/>
              <a:t>Κάντε κλικ για να επεξεργαστείτε τον τίτλο υποδείγματος</a:t>
            </a:r>
            <a:endParaRPr lang="en-US"/>
          </a:p>
        </p:txBody>
      </p:sp>
      <p:sp>
        <p:nvSpPr>
          <p:cNvPr id="3" name="Picture Placeholder 2">
            <a:extLst>
              <a:ext uri="{FF2B5EF4-FFF2-40B4-BE49-F238E27FC236}">
                <a16:creationId xmlns:a16="http://schemas.microsoft.com/office/drawing/2014/main" id="{88DFC927-D689-46AA-A234-A2ACD4487D50}"/>
              </a:ext>
            </a:extLst>
          </p:cNvPr>
          <p:cNvSpPr txBox="1">
            <a:spLocks noGrp="1"/>
          </p:cNvSpPr>
          <p:nvPr>
            <p:ph type="pic" idx="1"/>
          </p:nvPr>
        </p:nvSpPr>
        <p:spPr>
          <a:xfrm>
            <a:off x="2589215" y="634968"/>
            <a:ext cx="8915400" cy="3854973"/>
          </a:xfrm>
        </p:spPr>
        <p:txBody>
          <a:bodyPr anchorCtr="1"/>
          <a:lstStyle>
            <a:lvl1pPr marL="0" indent="0" algn="ctr">
              <a:buNone/>
              <a:defRPr sz="1600"/>
            </a:lvl1pPr>
          </a:lstStyle>
          <a:p>
            <a:pPr lvl="0"/>
            <a:r>
              <a:rPr lang="el-GR"/>
              <a:t>Κάντε κλικ στο εικονίδιο για να προσθέσετε εικόνα</a:t>
            </a:r>
            <a:endParaRPr lang="en-US"/>
          </a:p>
        </p:txBody>
      </p:sp>
      <p:sp>
        <p:nvSpPr>
          <p:cNvPr id="4" name="Text Placeholder 3">
            <a:extLst>
              <a:ext uri="{FF2B5EF4-FFF2-40B4-BE49-F238E27FC236}">
                <a16:creationId xmlns:a16="http://schemas.microsoft.com/office/drawing/2014/main" id="{E6D26980-1A12-4893-BA7E-4C1FAD75A0D3}"/>
              </a:ext>
            </a:extLst>
          </p:cNvPr>
          <p:cNvSpPr txBox="1">
            <a:spLocks noGrp="1"/>
          </p:cNvSpPr>
          <p:nvPr>
            <p:ph type="body" idx="2"/>
          </p:nvPr>
        </p:nvSpPr>
        <p:spPr>
          <a:xfrm>
            <a:off x="2589215" y="5367335"/>
            <a:ext cx="8915400" cy="493711"/>
          </a:xfrm>
        </p:spPr>
        <p:txBody>
          <a:bodyPr/>
          <a:lstStyle>
            <a:lvl1pPr marL="0" indent="0">
              <a:buNone/>
              <a:defRPr sz="1200"/>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F30A222D-C39A-4F31-A8C4-AD8E03F6A05A}"/>
              </a:ext>
            </a:extLst>
          </p:cNvPr>
          <p:cNvSpPr txBox="1">
            <a:spLocks noGrp="1"/>
          </p:cNvSpPr>
          <p:nvPr>
            <p:ph type="dt" sz="half" idx="7"/>
          </p:nvPr>
        </p:nvSpPr>
        <p:spPr/>
        <p:txBody>
          <a:bodyPr/>
          <a:lstStyle>
            <a:lvl1pPr>
              <a:defRPr/>
            </a:lvl1pPr>
          </a:lstStyle>
          <a:p>
            <a:pPr lvl="0"/>
            <a:fld id="{8BA62F35-5A9B-4FA9-AE1E-98CB1C68F4B6}" type="datetime1">
              <a:rPr lang="en-US"/>
              <a:pPr lvl="0"/>
              <a:t>5/2/2020</a:t>
            </a:fld>
            <a:endParaRPr lang="en-US"/>
          </a:p>
        </p:txBody>
      </p:sp>
      <p:sp>
        <p:nvSpPr>
          <p:cNvPr id="6" name="Footer Placeholder 5">
            <a:extLst>
              <a:ext uri="{FF2B5EF4-FFF2-40B4-BE49-F238E27FC236}">
                <a16:creationId xmlns:a16="http://schemas.microsoft.com/office/drawing/2014/main" id="{C6CA515E-A963-496C-8379-394BDC134E7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BF2C70C5-7CAF-41E4-917D-4CBB862E5458}"/>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id="{064A41FC-855D-44FC-A9AB-2C539F5EE38E}"/>
              </a:ext>
            </a:extLst>
          </p:cNvPr>
          <p:cNvSpPr txBox="1">
            <a:spLocks noGrp="1"/>
          </p:cNvSpPr>
          <p:nvPr>
            <p:ph type="sldNum" sz="quarter" idx="8"/>
          </p:nvPr>
        </p:nvSpPr>
        <p:spPr>
          <a:xfrm>
            <a:off x="531815" y="4983086"/>
            <a:ext cx="779763" cy="365129"/>
          </a:xfrm>
        </p:spPr>
        <p:txBody>
          <a:bodyPr/>
          <a:lstStyle>
            <a:lvl1pPr>
              <a:defRPr/>
            </a:lvl1pPr>
          </a:lstStyle>
          <a:p>
            <a:pPr lvl="0"/>
            <a:fld id="{B686B955-312E-4D05-9C42-6D80982755A8}" type="slidenum">
              <a:t>‹#›</a:t>
            </a:fld>
            <a:endParaRPr lang="en-US"/>
          </a:p>
        </p:txBody>
      </p:sp>
    </p:spTree>
    <p:extLst>
      <p:ext uri="{BB962C8B-B14F-4D97-AF65-F5344CB8AC3E}">
        <p14:creationId xmlns:p14="http://schemas.microsoft.com/office/powerpoint/2010/main" val="46644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E8E5C4"/>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 name="Group 22">
            <a:extLst>
              <a:ext uri="{FF2B5EF4-FFF2-40B4-BE49-F238E27FC236}">
                <a16:creationId xmlns:a16="http://schemas.microsoft.com/office/drawing/2014/main" id="{81FF3E9B-92DE-4D26-B2D0-C351714EE2D5}"/>
              </a:ext>
            </a:extLst>
          </p:cNvPr>
          <p:cNvGrpSpPr/>
          <p:nvPr/>
        </p:nvGrpSpPr>
        <p:grpSpPr>
          <a:xfrm>
            <a:off x="0" y="228600"/>
            <a:ext cx="2851510" cy="6638634"/>
            <a:chOff x="0" y="228600"/>
            <a:chExt cx="2851510" cy="6638634"/>
          </a:xfrm>
        </p:grpSpPr>
        <p:sp>
          <p:nvSpPr>
            <p:cNvPr id="3" name="Freeform 11">
              <a:extLst>
                <a:ext uri="{FF2B5EF4-FFF2-40B4-BE49-F238E27FC236}">
                  <a16:creationId xmlns:a16="http://schemas.microsoft.com/office/drawing/2014/main" id="{26661065-AA86-4FE1-AD3F-4FAA2DF9E65D}"/>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val f2"/>
                <a:gd name="f26" fmla="val f3"/>
                <a:gd name="f27" fmla="val f4"/>
                <a:gd name="f28" fmla="+- f27 0 f25"/>
                <a:gd name="f29" fmla="+- f26 0 f25"/>
                <a:gd name="f30" fmla="*/ f29 1 22"/>
                <a:gd name="f31" fmla="*/ f28 1 136"/>
                <a:gd name="f32" fmla="*/ 0 1 f30"/>
                <a:gd name="f33" fmla="*/ f26 1 f30"/>
                <a:gd name="f34" fmla="*/ 0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rnd">
              <a:noFill/>
              <a:prstDash val="solid"/>
            </a:ln>
          </p:spPr>
          <p:txBody>
            <a:bodyPr lIns="0" tIns="0" rIns="0" bIns="0"/>
            <a:lstStyle/>
            <a:p>
              <a:endParaRPr lang="en-US"/>
            </a:p>
          </p:txBody>
        </p:sp>
        <p:sp>
          <p:nvSpPr>
            <p:cNvPr id="4" name="Freeform 12">
              <a:extLst>
                <a:ext uri="{FF2B5EF4-FFF2-40B4-BE49-F238E27FC236}">
                  <a16:creationId xmlns:a16="http://schemas.microsoft.com/office/drawing/2014/main" id="{4D310FD9-8C57-47B9-B0F6-493EBBAA9950}"/>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val f2"/>
                <a:gd name="f38" fmla="val f3"/>
                <a:gd name="f39" fmla="val f4"/>
                <a:gd name="f40" fmla="+- f39 0 f37"/>
                <a:gd name="f41" fmla="+- f38 0 f37"/>
                <a:gd name="f42" fmla="*/ f41 1 140"/>
                <a:gd name="f43" fmla="*/ f40 1 504"/>
                <a:gd name="f44" fmla="*/ 0 1 f42"/>
                <a:gd name="f45" fmla="*/ f38 1 f42"/>
                <a:gd name="f46" fmla="*/ 0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5" name="Freeform 13">
              <a:extLst>
                <a:ext uri="{FF2B5EF4-FFF2-40B4-BE49-F238E27FC236}">
                  <a16:creationId xmlns:a16="http://schemas.microsoft.com/office/drawing/2014/main" id="{B09B9124-5C58-4B4D-95EB-1E1391F88008}"/>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val f2"/>
                <a:gd name="f35" fmla="val f3"/>
                <a:gd name="f36" fmla="val f4"/>
                <a:gd name="f37" fmla="+- f36 0 f34"/>
                <a:gd name="f38" fmla="+- f35 0 f34"/>
                <a:gd name="f39" fmla="*/ f38 1 132"/>
                <a:gd name="f40" fmla="*/ f37 1 308"/>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6" name="Freeform 14">
              <a:extLst>
                <a:ext uri="{FF2B5EF4-FFF2-40B4-BE49-F238E27FC236}">
                  <a16:creationId xmlns:a16="http://schemas.microsoft.com/office/drawing/2014/main" id="{FB2170C7-173C-416C-8E05-3B682763E752}"/>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val f2"/>
                <a:gd name="f15" fmla="val f3"/>
                <a:gd name="f16" fmla="val f4"/>
                <a:gd name="f17" fmla="+- f16 0 f14"/>
                <a:gd name="f18" fmla="+- f15 0 f14"/>
                <a:gd name="f19" fmla="*/ f18 1 37"/>
                <a:gd name="f20" fmla="*/ f17 1 79"/>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rnd">
              <a:noFill/>
              <a:prstDash val="solid"/>
            </a:ln>
          </p:spPr>
          <p:txBody>
            <a:bodyPr lIns="0" tIns="0" rIns="0" bIns="0"/>
            <a:lstStyle/>
            <a:p>
              <a:endParaRPr lang="en-US"/>
            </a:p>
          </p:txBody>
        </p:sp>
        <p:sp>
          <p:nvSpPr>
            <p:cNvPr id="7" name="Freeform 15">
              <a:extLst>
                <a:ext uri="{FF2B5EF4-FFF2-40B4-BE49-F238E27FC236}">
                  <a16:creationId xmlns:a16="http://schemas.microsoft.com/office/drawing/2014/main" id="{F5FC2AD9-A95D-4FE0-A860-46DFB2F65F81}"/>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val f2"/>
                <a:gd name="f60" fmla="val f3"/>
                <a:gd name="f61" fmla="val f4"/>
                <a:gd name="f62" fmla="+- f61 0 f59"/>
                <a:gd name="f63" fmla="+- f60 0 f59"/>
                <a:gd name="f64" fmla="*/ f63 1 178"/>
                <a:gd name="f65" fmla="*/ f62 1 722"/>
                <a:gd name="f66" fmla="*/ 0 1 f64"/>
                <a:gd name="f67" fmla="*/ f60 1 f64"/>
                <a:gd name="f68" fmla="*/ 0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8" name="Freeform 16">
              <a:extLst>
                <a:ext uri="{FF2B5EF4-FFF2-40B4-BE49-F238E27FC236}">
                  <a16:creationId xmlns:a16="http://schemas.microsoft.com/office/drawing/2014/main" id="{2A39B518-8961-468F-98EB-4C0E9D6294F5}"/>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val f2"/>
                <a:gd name="f39" fmla="val f3"/>
                <a:gd name="f40" fmla="val f4"/>
                <a:gd name="f41" fmla="+- f40 0 f38"/>
                <a:gd name="f42" fmla="+- f39 0 f38"/>
                <a:gd name="f43" fmla="*/ f42 1 23"/>
                <a:gd name="f44" fmla="*/ f41 1 635"/>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9" name="Freeform 17">
              <a:extLst>
                <a:ext uri="{FF2B5EF4-FFF2-40B4-BE49-F238E27FC236}">
                  <a16:creationId xmlns:a16="http://schemas.microsoft.com/office/drawing/2014/main" id="{58666A43-950B-42CD-BCE2-7CB4A8488D49}"/>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val f2"/>
                <a:gd name="f30" fmla="val f3"/>
                <a:gd name="f31" fmla="val f4"/>
                <a:gd name="f32" fmla="+- f31 0 f29"/>
                <a:gd name="f33" fmla="+- f30 0 f29"/>
                <a:gd name="f34" fmla="*/ f33 1 17"/>
                <a:gd name="f35" fmla="*/ f32 1 107"/>
                <a:gd name="f36" fmla="*/ 0 1 f34"/>
                <a:gd name="f37" fmla="*/ f30 1 f34"/>
                <a:gd name="f38" fmla="*/ 0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rnd">
              <a:noFill/>
              <a:prstDash val="solid"/>
            </a:ln>
          </p:spPr>
          <p:txBody>
            <a:bodyPr lIns="0" tIns="0" rIns="0" bIns="0"/>
            <a:lstStyle/>
            <a:p>
              <a:endParaRPr lang="en-US"/>
            </a:p>
          </p:txBody>
        </p:sp>
        <p:sp>
          <p:nvSpPr>
            <p:cNvPr id="10" name="Freeform 18">
              <a:extLst>
                <a:ext uri="{FF2B5EF4-FFF2-40B4-BE49-F238E27FC236}">
                  <a16:creationId xmlns:a16="http://schemas.microsoft.com/office/drawing/2014/main" id="{E0794DA3-AA92-4F4F-8432-AB70D61886D7}"/>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val f2"/>
                <a:gd name="f48" fmla="val f3"/>
                <a:gd name="f49" fmla="val f4"/>
                <a:gd name="f50" fmla="+- f49 0 f47"/>
                <a:gd name="f51" fmla="+- f48 0 f47"/>
                <a:gd name="f52" fmla="*/ f51 1 41"/>
                <a:gd name="f53" fmla="*/ f50 1 222"/>
                <a:gd name="f54" fmla="*/ 0 1 f52"/>
                <a:gd name="f55" fmla="*/ f48 1 f52"/>
                <a:gd name="f56" fmla="*/ 0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rnd">
              <a:noFill/>
              <a:prstDash val="solid"/>
            </a:ln>
          </p:spPr>
          <p:txBody>
            <a:bodyPr lIns="0" tIns="0" rIns="0" bIns="0"/>
            <a:lstStyle/>
            <a:p>
              <a:endParaRPr lang="en-US"/>
            </a:p>
          </p:txBody>
        </p:sp>
        <p:sp>
          <p:nvSpPr>
            <p:cNvPr id="11" name="Freeform 19">
              <a:extLst>
                <a:ext uri="{FF2B5EF4-FFF2-40B4-BE49-F238E27FC236}">
                  <a16:creationId xmlns:a16="http://schemas.microsoft.com/office/drawing/2014/main" id="{4B9CE237-B18A-449E-A486-1EF2112E39EF}"/>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val f2"/>
                <a:gd name="f87" fmla="val f3"/>
                <a:gd name="f88" fmla="val f4"/>
                <a:gd name="f89" fmla="+- f88 0 f86"/>
                <a:gd name="f90" fmla="+- f87 0 f86"/>
                <a:gd name="f91" fmla="*/ f90 1 450"/>
                <a:gd name="f92" fmla="*/ f89 1 878"/>
                <a:gd name="f93" fmla="*/ 0 1 f91"/>
                <a:gd name="f94" fmla="*/ f87 1 f91"/>
                <a:gd name="f95" fmla="*/ 0 1 f92"/>
                <a:gd name="f96" fmla="*/ f88 1 f92"/>
                <a:gd name="f97" fmla="*/ f93 f84 1"/>
                <a:gd name="f98" fmla="*/ f94 f84 1"/>
                <a:gd name="f99" fmla="*/ f96 f85 1"/>
                <a:gd name="f100" fmla="*/ f95 f85 1"/>
              </a:gdLst>
              <a:ahLst/>
              <a:cxnLst>
                <a:cxn ang="3cd4">
                  <a:pos x="hc" y="t"/>
                </a:cxn>
                <a:cxn ang="0">
                  <a:pos x="r" y="vc"/>
                </a:cxn>
                <a:cxn ang="cd4">
                  <a:pos x="hc" y="b"/>
                </a:cxn>
                <a:cxn ang="cd2">
                  <a:pos x="l" y="vc"/>
                </a:cxn>
              </a:cxnLst>
              <a:rect l="f97" t="f100" r="f98" b="f99"/>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12" name="Freeform 20">
              <a:extLst>
                <a:ext uri="{FF2B5EF4-FFF2-40B4-BE49-F238E27FC236}">
                  <a16:creationId xmlns:a16="http://schemas.microsoft.com/office/drawing/2014/main" id="{73325812-7ACA-4C94-91A7-2200000EA04B}"/>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val f2"/>
                <a:gd name="f15" fmla="val f3"/>
                <a:gd name="f16" fmla="val f4"/>
                <a:gd name="f17" fmla="+- f16 0 f14"/>
                <a:gd name="f18" fmla="+- f15 0 f14"/>
                <a:gd name="f19" fmla="*/ f18 1 35"/>
                <a:gd name="f20" fmla="*/ f17 1 73"/>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rnd">
              <a:noFill/>
              <a:prstDash val="solid"/>
            </a:ln>
          </p:spPr>
          <p:txBody>
            <a:bodyPr lIns="0" tIns="0" rIns="0" bIns="0"/>
            <a:lstStyle/>
            <a:p>
              <a:endParaRPr lang="en-US"/>
            </a:p>
          </p:txBody>
        </p:sp>
        <p:sp>
          <p:nvSpPr>
            <p:cNvPr id="13" name="Freeform 21">
              <a:extLst>
                <a:ext uri="{FF2B5EF4-FFF2-40B4-BE49-F238E27FC236}">
                  <a16:creationId xmlns:a16="http://schemas.microsoft.com/office/drawing/2014/main" id="{FCD4E13A-CAEA-4BD7-95A1-9510497EA775}"/>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val f2"/>
                <a:gd name="f25" fmla="val f3"/>
                <a:gd name="f26" fmla="val f4"/>
                <a:gd name="f27" fmla="+- f26 0 f24"/>
                <a:gd name="f28" fmla="+- f25 0 f24"/>
                <a:gd name="f29" fmla="*/ f28 1 8"/>
                <a:gd name="f30" fmla="*/ f27 1 48"/>
                <a:gd name="f31" fmla="*/ 0 1 f29"/>
                <a:gd name="f32" fmla="*/ f25 1 f29"/>
                <a:gd name="f33" fmla="*/ 0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14" name="Freeform 22">
              <a:extLst>
                <a:ext uri="{FF2B5EF4-FFF2-40B4-BE49-F238E27FC236}">
                  <a16:creationId xmlns:a16="http://schemas.microsoft.com/office/drawing/2014/main" id="{AE84A59C-9C11-41B4-8DF6-73E368B2AE60}"/>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val f2"/>
                <a:gd name="f35" fmla="val f3"/>
                <a:gd name="f36" fmla="val f4"/>
                <a:gd name="f37" fmla="+- f36 0 f34"/>
                <a:gd name="f38" fmla="+- f35 0 f34"/>
                <a:gd name="f39" fmla="*/ f38 1 52"/>
                <a:gd name="f40" fmla="*/ f37 1 135"/>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rnd">
              <a:noFill/>
              <a:prstDash val="solid"/>
            </a:ln>
          </p:spPr>
          <p:txBody>
            <a:bodyPr lIns="0" tIns="0" rIns="0" bIns="0"/>
            <a:lstStyle/>
            <a:p>
              <a:endParaRPr lang="en-US"/>
            </a:p>
          </p:txBody>
        </p:sp>
      </p:grpSp>
      <p:grpSp>
        <p:nvGrpSpPr>
          <p:cNvPr id="15" name="Group 9">
            <a:extLst>
              <a:ext uri="{FF2B5EF4-FFF2-40B4-BE49-F238E27FC236}">
                <a16:creationId xmlns:a16="http://schemas.microsoft.com/office/drawing/2014/main" id="{4A3FE4F9-CB9B-4D5B-B0B8-771BF23AA45A}"/>
              </a:ext>
            </a:extLst>
          </p:cNvPr>
          <p:cNvGrpSpPr/>
          <p:nvPr/>
        </p:nvGrpSpPr>
        <p:grpSpPr>
          <a:xfrm>
            <a:off x="27221" y="-27"/>
            <a:ext cx="2356674" cy="6853280"/>
            <a:chOff x="27221" y="-27"/>
            <a:chExt cx="2356674" cy="6853280"/>
          </a:xfrm>
        </p:grpSpPr>
        <p:sp>
          <p:nvSpPr>
            <p:cNvPr id="16" name="Freeform 27">
              <a:extLst>
                <a:ext uri="{FF2B5EF4-FFF2-40B4-BE49-F238E27FC236}">
                  <a16:creationId xmlns:a16="http://schemas.microsoft.com/office/drawing/2014/main" id="{50EC468F-31AA-412F-880B-7B35CCB9545F}"/>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val f2"/>
                <a:gd name="f65" fmla="val f3"/>
                <a:gd name="f66" fmla="val f4"/>
                <a:gd name="f67" fmla="+- f66 0 f64"/>
                <a:gd name="f68" fmla="+- f65 0 f64"/>
                <a:gd name="f69" fmla="*/ f68 1 103"/>
                <a:gd name="f70" fmla="*/ f67 1 920"/>
                <a:gd name="f71" fmla="*/ 0 1 f69"/>
                <a:gd name="f72" fmla="*/ f65 1 f69"/>
                <a:gd name="f73" fmla="*/ 0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rnd">
              <a:noFill/>
              <a:prstDash val="solid"/>
            </a:ln>
          </p:spPr>
          <p:txBody>
            <a:bodyPr lIns="0" tIns="0" rIns="0" bIns="0"/>
            <a:lstStyle/>
            <a:p>
              <a:endParaRPr lang="en-US"/>
            </a:p>
          </p:txBody>
        </p:sp>
        <p:sp>
          <p:nvSpPr>
            <p:cNvPr id="17" name="Freeform 28">
              <a:extLst>
                <a:ext uri="{FF2B5EF4-FFF2-40B4-BE49-F238E27FC236}">
                  <a16:creationId xmlns:a16="http://schemas.microsoft.com/office/drawing/2014/main" id="{4867D592-AD76-40F0-80B6-9F672C494596}"/>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val f2"/>
                <a:gd name="f39" fmla="val f3"/>
                <a:gd name="f40" fmla="val f4"/>
                <a:gd name="f41" fmla="+- f40 0 f38"/>
                <a:gd name="f42" fmla="+- f39 0 f38"/>
                <a:gd name="f43" fmla="*/ f42 1 88"/>
                <a:gd name="f44" fmla="*/ f41 1 330"/>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rnd">
              <a:noFill/>
              <a:prstDash val="solid"/>
            </a:ln>
          </p:spPr>
          <p:txBody>
            <a:bodyPr lIns="0" tIns="0" rIns="0" bIns="0"/>
            <a:lstStyle/>
            <a:p>
              <a:endParaRPr lang="en-US"/>
            </a:p>
          </p:txBody>
        </p:sp>
        <p:sp>
          <p:nvSpPr>
            <p:cNvPr id="18" name="Freeform 29">
              <a:extLst>
                <a:ext uri="{FF2B5EF4-FFF2-40B4-BE49-F238E27FC236}">
                  <a16:creationId xmlns:a16="http://schemas.microsoft.com/office/drawing/2014/main" id="{A36D5D2E-915B-4DAA-8B53-0AF0DA652051}"/>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val f3"/>
                <a:gd name="f39" fmla="val f4"/>
                <a:gd name="f40" fmla="val f5"/>
                <a:gd name="f41" fmla="+- f40 0 f38"/>
                <a:gd name="f42" fmla="+- f39 0 f38"/>
                <a:gd name="f43" fmla="*/ f42 1 90"/>
                <a:gd name="f44" fmla="*/ f41 1 207"/>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rnd">
              <a:noFill/>
              <a:prstDash val="solid"/>
            </a:ln>
          </p:spPr>
          <p:txBody>
            <a:bodyPr lIns="0" tIns="0" rIns="0" bIns="0"/>
            <a:lstStyle/>
            <a:p>
              <a:endParaRPr lang="en-US"/>
            </a:p>
          </p:txBody>
        </p:sp>
        <p:sp>
          <p:nvSpPr>
            <p:cNvPr id="19" name="Freeform 30">
              <a:extLst>
                <a:ext uri="{FF2B5EF4-FFF2-40B4-BE49-F238E27FC236}">
                  <a16:creationId xmlns:a16="http://schemas.microsoft.com/office/drawing/2014/main" id="{891C60A7-8586-4035-85A2-6FA2F01593BB}"/>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val f2"/>
                <a:gd name="f63" fmla="val f3"/>
                <a:gd name="f64" fmla="val f4"/>
                <a:gd name="f65" fmla="+- f64 0 f62"/>
                <a:gd name="f66" fmla="+- f63 0 f62"/>
                <a:gd name="f67" fmla="*/ f66 1 115"/>
                <a:gd name="f68" fmla="*/ f65 1 467"/>
                <a:gd name="f69" fmla="*/ 0 1 f67"/>
                <a:gd name="f70" fmla="*/ f63 1 f67"/>
                <a:gd name="f71" fmla="*/ 0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rnd">
              <a:noFill/>
              <a:prstDash val="solid"/>
            </a:ln>
          </p:spPr>
          <p:txBody>
            <a:bodyPr lIns="0" tIns="0" rIns="0" bIns="0"/>
            <a:lstStyle/>
            <a:p>
              <a:endParaRPr lang="en-US"/>
            </a:p>
          </p:txBody>
        </p:sp>
        <p:sp>
          <p:nvSpPr>
            <p:cNvPr id="20" name="Freeform 31">
              <a:extLst>
                <a:ext uri="{FF2B5EF4-FFF2-40B4-BE49-F238E27FC236}">
                  <a16:creationId xmlns:a16="http://schemas.microsoft.com/office/drawing/2014/main" id="{1BF7FACF-A8FA-46DD-B875-022695C893FE}"/>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val f2"/>
                <a:gd name="f49" fmla="val f3"/>
                <a:gd name="f50" fmla="val f4"/>
                <a:gd name="f51" fmla="+- f50 0 f48"/>
                <a:gd name="f52" fmla="+- f49 0 f48"/>
                <a:gd name="f53" fmla="*/ f52 1 36"/>
                <a:gd name="f54" fmla="*/ f51 1 633"/>
                <a:gd name="f55" fmla="*/ 0 1 f53"/>
                <a:gd name="f56" fmla="*/ f49 1 f53"/>
                <a:gd name="f57" fmla="*/ 0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rnd">
              <a:noFill/>
              <a:prstDash val="solid"/>
            </a:ln>
          </p:spPr>
          <p:txBody>
            <a:bodyPr lIns="0" tIns="0" rIns="0" bIns="0"/>
            <a:lstStyle/>
            <a:p>
              <a:endParaRPr lang="en-US"/>
            </a:p>
          </p:txBody>
        </p:sp>
        <p:sp>
          <p:nvSpPr>
            <p:cNvPr id="21" name="Freeform 32">
              <a:extLst>
                <a:ext uri="{FF2B5EF4-FFF2-40B4-BE49-F238E27FC236}">
                  <a16:creationId xmlns:a16="http://schemas.microsoft.com/office/drawing/2014/main" id="{BB7B63B9-845A-4DC2-9339-D0E2A09752E7}"/>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val f2"/>
                <a:gd name="f15" fmla="val f3"/>
                <a:gd name="f16" fmla="val f4"/>
                <a:gd name="f17" fmla="+- f16 0 f14"/>
                <a:gd name="f18" fmla="+- f15 0 f14"/>
                <a:gd name="f19" fmla="*/ f18 1 28"/>
                <a:gd name="f20" fmla="*/ f17 1 59"/>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rnd">
              <a:noFill/>
              <a:prstDash val="solid"/>
            </a:ln>
          </p:spPr>
          <p:txBody>
            <a:bodyPr lIns="0" tIns="0" rIns="0" bIns="0"/>
            <a:lstStyle/>
            <a:p>
              <a:endParaRPr lang="en-US"/>
            </a:p>
          </p:txBody>
        </p:sp>
        <p:sp>
          <p:nvSpPr>
            <p:cNvPr id="22" name="Freeform 33">
              <a:extLst>
                <a:ext uri="{FF2B5EF4-FFF2-40B4-BE49-F238E27FC236}">
                  <a16:creationId xmlns:a16="http://schemas.microsoft.com/office/drawing/2014/main" id="{20E4247E-5EDF-4221-97C4-2211D0472650}"/>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val f2"/>
                <a:gd name="f30" fmla="val f3"/>
                <a:gd name="f31" fmla="val f4"/>
                <a:gd name="f32" fmla="+- f31 0 f29"/>
                <a:gd name="f33" fmla="+- f30 0 f29"/>
                <a:gd name="f34" fmla="*/ f33 1 17"/>
                <a:gd name="f35" fmla="*/ f32 1 107"/>
                <a:gd name="f36" fmla="*/ 0 1 f34"/>
                <a:gd name="f37" fmla="*/ f30 1 f34"/>
                <a:gd name="f38" fmla="*/ 0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rnd">
              <a:noFill/>
              <a:prstDash val="solid"/>
            </a:ln>
          </p:spPr>
          <p:txBody>
            <a:bodyPr lIns="0" tIns="0" rIns="0" bIns="0"/>
            <a:lstStyle/>
            <a:p>
              <a:endParaRPr lang="en-US"/>
            </a:p>
          </p:txBody>
        </p:sp>
        <p:sp>
          <p:nvSpPr>
            <p:cNvPr id="23" name="Freeform 34">
              <a:extLst>
                <a:ext uri="{FF2B5EF4-FFF2-40B4-BE49-F238E27FC236}">
                  <a16:creationId xmlns:a16="http://schemas.microsoft.com/office/drawing/2014/main" id="{EDFC13CF-BBFE-4D16-9F69-C8AB6A5034BA}"/>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val f2"/>
                <a:gd name="f82" fmla="val f3"/>
                <a:gd name="f83" fmla="val f4"/>
                <a:gd name="f84" fmla="+- f83 0 f81"/>
                <a:gd name="f85" fmla="+- f82 0 f81"/>
                <a:gd name="f86" fmla="*/ f85 1 294"/>
                <a:gd name="f87" fmla="*/ f84 1 568"/>
                <a:gd name="f88" fmla="*/ 0 1 f86"/>
                <a:gd name="f89" fmla="*/ f82 1 f86"/>
                <a:gd name="f90" fmla="*/ 0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rnd">
              <a:noFill/>
              <a:prstDash val="solid"/>
            </a:ln>
          </p:spPr>
          <p:txBody>
            <a:bodyPr lIns="0" tIns="0" rIns="0" bIns="0"/>
            <a:lstStyle/>
            <a:p>
              <a:endParaRPr lang="en-US"/>
            </a:p>
          </p:txBody>
        </p:sp>
        <p:sp>
          <p:nvSpPr>
            <p:cNvPr id="24" name="Freeform 35">
              <a:extLst>
                <a:ext uri="{FF2B5EF4-FFF2-40B4-BE49-F238E27FC236}">
                  <a16:creationId xmlns:a16="http://schemas.microsoft.com/office/drawing/2014/main" id="{8823D03A-A97C-4271-902C-BD714B8F6AAB}"/>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val f2"/>
                <a:gd name="f15" fmla="val f3"/>
                <a:gd name="f16" fmla="val f4"/>
                <a:gd name="f17" fmla="+- f16 0 f14"/>
                <a:gd name="f18" fmla="+- f15 0 f14"/>
                <a:gd name="f19" fmla="*/ f18 1 25"/>
                <a:gd name="f20" fmla="*/ f17 1 53"/>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rnd">
              <a:noFill/>
              <a:prstDash val="solid"/>
            </a:ln>
          </p:spPr>
          <p:txBody>
            <a:bodyPr lIns="0" tIns="0" rIns="0" bIns="0"/>
            <a:lstStyle/>
            <a:p>
              <a:endParaRPr lang="en-US"/>
            </a:p>
          </p:txBody>
        </p:sp>
        <p:sp>
          <p:nvSpPr>
            <p:cNvPr id="25" name="Freeform 36">
              <a:extLst>
                <a:ext uri="{FF2B5EF4-FFF2-40B4-BE49-F238E27FC236}">
                  <a16:creationId xmlns:a16="http://schemas.microsoft.com/office/drawing/2014/main" id="{0DDCF649-5F74-4969-BBFB-8E57D8032D24}"/>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val f2"/>
                <a:gd name="f36" fmla="val f3"/>
                <a:gd name="f37" fmla="val f4"/>
                <a:gd name="f38" fmla="+- f37 0 f35"/>
                <a:gd name="f39" fmla="+- f36 0 f35"/>
                <a:gd name="f40" fmla="*/ f39 1 29"/>
                <a:gd name="f41" fmla="*/ f38 1 141"/>
                <a:gd name="f42" fmla="*/ 0 1 f40"/>
                <a:gd name="f43" fmla="*/ f36 1 f40"/>
                <a:gd name="f44" fmla="*/ 0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rnd">
              <a:noFill/>
              <a:prstDash val="solid"/>
            </a:ln>
          </p:spPr>
          <p:txBody>
            <a:bodyPr lIns="0" tIns="0" rIns="0" bIns="0"/>
            <a:lstStyle/>
            <a:p>
              <a:endParaRPr lang="en-US"/>
            </a:p>
          </p:txBody>
        </p:sp>
        <p:sp>
          <p:nvSpPr>
            <p:cNvPr id="26" name="Freeform 37">
              <a:extLst>
                <a:ext uri="{FF2B5EF4-FFF2-40B4-BE49-F238E27FC236}">
                  <a16:creationId xmlns:a16="http://schemas.microsoft.com/office/drawing/2014/main" id="{ED50F22E-1A81-4C9B-97A5-53FFB37CF69A}"/>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val f2"/>
                <a:gd name="f26" fmla="val f3"/>
                <a:gd name="f27" fmla="val f4"/>
                <a:gd name="f28" fmla="+- f27 0 f25"/>
                <a:gd name="f29" fmla="+- f26 0 f25"/>
                <a:gd name="f30" fmla="*/ f29 1 8"/>
                <a:gd name="f31" fmla="*/ f28 1 48"/>
                <a:gd name="f32" fmla="*/ 0 1 f30"/>
                <a:gd name="f33" fmla="*/ f26 1 f30"/>
                <a:gd name="f34" fmla="*/ 0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rnd">
              <a:noFill/>
              <a:prstDash val="solid"/>
            </a:ln>
          </p:spPr>
          <p:txBody>
            <a:bodyPr lIns="0" tIns="0" rIns="0" bIns="0"/>
            <a:lstStyle/>
            <a:p>
              <a:endParaRPr lang="en-US"/>
            </a:p>
          </p:txBody>
        </p:sp>
        <p:sp>
          <p:nvSpPr>
            <p:cNvPr id="27" name="Freeform 38">
              <a:extLst>
                <a:ext uri="{FF2B5EF4-FFF2-40B4-BE49-F238E27FC236}">
                  <a16:creationId xmlns:a16="http://schemas.microsoft.com/office/drawing/2014/main" id="{69E057E9-E240-4F2E-9FFA-4519615E3822}"/>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val f2"/>
                <a:gd name="f35" fmla="val f3"/>
                <a:gd name="f36" fmla="val f4"/>
                <a:gd name="f37" fmla="+- f36 0 f34"/>
                <a:gd name="f38" fmla="+- f35 0 f34"/>
                <a:gd name="f39" fmla="*/ f38 1 44"/>
                <a:gd name="f40" fmla="*/ f37 1 111"/>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rnd">
              <a:noFill/>
              <a:prstDash val="solid"/>
            </a:ln>
          </p:spPr>
          <p:txBody>
            <a:bodyPr lIns="0" tIns="0" rIns="0" bIns="0"/>
            <a:lstStyle/>
            <a:p>
              <a:endParaRPr lang="en-US"/>
            </a:p>
          </p:txBody>
        </p:sp>
      </p:grpSp>
      <p:sp>
        <p:nvSpPr>
          <p:cNvPr id="28" name="Rectangle 6">
            <a:extLst>
              <a:ext uri="{FF2B5EF4-FFF2-40B4-BE49-F238E27FC236}">
                <a16:creationId xmlns:a16="http://schemas.microsoft.com/office/drawing/2014/main" id="{9807881D-2D0F-4A37-8091-E8688A79E6DE}"/>
              </a:ext>
            </a:extLst>
          </p:cNvPr>
          <p:cNvSpPr/>
          <p:nvPr/>
        </p:nvSpPr>
        <p:spPr>
          <a:xfrm>
            <a:off x="0" y="0"/>
            <a:ext cx="182880" cy="6858000"/>
          </a:xfrm>
          <a:prstGeom prst="rect">
            <a:avLst/>
          </a:prstGeom>
          <a:solidFill>
            <a:srgbClr val="647252"/>
          </a:solidFill>
          <a:ln cap="rnd">
            <a:noFill/>
            <a:prstDash val="solid"/>
          </a:ln>
        </p:spPr>
        <p:txBody>
          <a:bodyPr lIns="0" tIns="0" rIns="0" bIns="0"/>
          <a:lstStyle/>
          <a:p>
            <a:endParaRPr lang="en-US"/>
          </a:p>
        </p:txBody>
      </p:sp>
      <p:sp>
        <p:nvSpPr>
          <p:cNvPr id="29" name="Title Placeholder 1">
            <a:extLst>
              <a:ext uri="{FF2B5EF4-FFF2-40B4-BE49-F238E27FC236}">
                <a16:creationId xmlns:a16="http://schemas.microsoft.com/office/drawing/2014/main" id="{3E73193D-90F2-4E49-85AD-7A09167A05F2}"/>
              </a:ext>
            </a:extLst>
          </p:cNvPr>
          <p:cNvSpPr txBox="1">
            <a:spLocks noGrp="1"/>
          </p:cNvSpPr>
          <p:nvPr>
            <p:ph type="title"/>
          </p:nvPr>
        </p:nvSpPr>
        <p:spPr>
          <a:xfrm>
            <a:off x="2592927" y="624105"/>
            <a:ext cx="8911687" cy="1280891"/>
          </a:xfrm>
          <a:prstGeom prst="rect">
            <a:avLst/>
          </a:prstGeom>
          <a:noFill/>
          <a:ln>
            <a:noFill/>
          </a:ln>
        </p:spPr>
        <p:txBody>
          <a:bodyPr vert="horz" wrap="square" lIns="91440" tIns="45720" rIns="91440" bIns="45720" anchor="t" anchorCtr="0" compatLnSpc="1">
            <a:normAutofit/>
          </a:bodyPr>
          <a:lstStyle/>
          <a:p>
            <a:pPr lvl="0"/>
            <a:r>
              <a:rPr lang="el-GR"/>
              <a:t>Κάντε κλικ για να επεξεργαστείτε τον τίτλο υποδείγματος</a:t>
            </a:r>
            <a:endParaRPr lang="en-US"/>
          </a:p>
        </p:txBody>
      </p:sp>
      <p:sp>
        <p:nvSpPr>
          <p:cNvPr id="30" name="Text Placeholder 2">
            <a:extLst>
              <a:ext uri="{FF2B5EF4-FFF2-40B4-BE49-F238E27FC236}">
                <a16:creationId xmlns:a16="http://schemas.microsoft.com/office/drawing/2014/main" id="{C8C7DF7A-197F-4982-B808-40F5AA2CB68C}"/>
              </a:ext>
            </a:extLst>
          </p:cNvPr>
          <p:cNvSpPr txBox="1">
            <a:spLocks noGrp="1"/>
          </p:cNvSpPr>
          <p:nvPr>
            <p:ph type="body" idx="1"/>
          </p:nvPr>
        </p:nvSpPr>
        <p:spPr>
          <a:xfrm>
            <a:off x="2589215" y="2133596"/>
            <a:ext cx="8915400" cy="3886200"/>
          </a:xfrm>
          <a:prstGeom prst="rect">
            <a:avLst/>
          </a:prstGeom>
          <a:noFill/>
          <a:ln>
            <a:noFill/>
          </a:ln>
        </p:spPr>
        <p:txBody>
          <a:bodyPr vert="horz" wrap="square" lIns="91440" tIns="45720" rIns="91440" bIns="45720" anchor="t" anchorCtr="0" compatLnSpc="1">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31" name="Date Placeholder 3">
            <a:extLst>
              <a:ext uri="{FF2B5EF4-FFF2-40B4-BE49-F238E27FC236}">
                <a16:creationId xmlns:a16="http://schemas.microsoft.com/office/drawing/2014/main" id="{7059FCC2-5E7A-4396-B8A6-5AC2DB0C03CB}"/>
              </a:ext>
            </a:extLst>
          </p:cNvPr>
          <p:cNvSpPr txBox="1">
            <a:spLocks noGrp="1"/>
          </p:cNvSpPr>
          <p:nvPr>
            <p:ph type="dt" sz="half" idx="2"/>
          </p:nvPr>
        </p:nvSpPr>
        <p:spPr>
          <a:xfrm>
            <a:off x="10361615" y="6130439"/>
            <a:ext cx="1146282" cy="370396"/>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entury Gothic"/>
              </a:defRPr>
            </a:lvl1pPr>
          </a:lstStyle>
          <a:p>
            <a:pPr lvl="0"/>
            <a:fld id="{AE577F8C-49D2-4960-B6C5-D5ECB63B2142}" type="datetime1">
              <a:rPr lang="en-US"/>
              <a:pPr lvl="0"/>
              <a:t>5/2/2020</a:t>
            </a:fld>
            <a:endParaRPr lang="en-US"/>
          </a:p>
        </p:txBody>
      </p:sp>
      <p:sp>
        <p:nvSpPr>
          <p:cNvPr id="32" name="Footer Placeholder 4">
            <a:extLst>
              <a:ext uri="{FF2B5EF4-FFF2-40B4-BE49-F238E27FC236}">
                <a16:creationId xmlns:a16="http://schemas.microsoft.com/office/drawing/2014/main" id="{B0848948-3CF3-40CD-9E3F-0A36735997D5}"/>
              </a:ext>
            </a:extLst>
          </p:cNvPr>
          <p:cNvSpPr txBox="1">
            <a:spLocks noGrp="1"/>
          </p:cNvSpPr>
          <p:nvPr>
            <p:ph type="ftr" sz="quarter" idx="3"/>
          </p:nvPr>
        </p:nvSpPr>
        <p:spPr>
          <a:xfrm>
            <a:off x="2589215" y="6135806"/>
            <a:ext cx="7619996"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entury Gothic"/>
              </a:defRPr>
            </a:lvl1pPr>
          </a:lstStyle>
          <a:p>
            <a:pPr lvl="0"/>
            <a:endParaRPr lang="en-US"/>
          </a:p>
        </p:txBody>
      </p:sp>
      <p:sp>
        <p:nvSpPr>
          <p:cNvPr id="33" name="Slide Number Placeholder 5">
            <a:extLst>
              <a:ext uri="{FF2B5EF4-FFF2-40B4-BE49-F238E27FC236}">
                <a16:creationId xmlns:a16="http://schemas.microsoft.com/office/drawing/2014/main" id="{726FAAC3-155D-4B51-92F8-AC6A86CA62B0}"/>
              </a:ext>
            </a:extLst>
          </p:cNvPr>
          <p:cNvSpPr txBox="1">
            <a:spLocks noGrp="1"/>
          </p:cNvSpPr>
          <p:nvPr>
            <p:ph type="sldNum" sz="quarter" idx="4"/>
          </p:nvPr>
        </p:nvSpPr>
        <p:spPr>
          <a:xfrm>
            <a:off x="531815" y="787783"/>
            <a:ext cx="779763"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2000" b="0" i="0" u="none" strike="noStrike" kern="1200" cap="none" spc="0" baseline="0">
                <a:solidFill>
                  <a:srgbClr val="FEFFFF"/>
                </a:solidFill>
                <a:uFillTx/>
                <a:latin typeface="Century Gothic"/>
              </a:defRPr>
            </a:lvl1pPr>
          </a:lstStyle>
          <a:p>
            <a:pPr lvl="0"/>
            <a:fld id="{DFA168DA-7685-41D6-86CC-8337492B2FD5}"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el-GR" sz="3600" b="0" i="0" u="none" strike="noStrike" kern="1200" cap="none" spc="0" baseline="0">
          <a:solidFill>
            <a:srgbClr val="262626"/>
          </a:solidFill>
          <a:uFillTx/>
          <a:latin typeface="Century Gothic"/>
        </a:defRPr>
      </a:lvl1pPr>
    </p:titleStyle>
    <p:bodyStyle>
      <a:lvl1pPr marL="342900" marR="0" lvl="0" indent="-342900" algn="l" defTabSz="457200" rtl="0" fontAlgn="auto" hangingPunct="1">
        <a:lnSpc>
          <a:spcPct val="100000"/>
        </a:lnSpc>
        <a:spcBef>
          <a:spcPts val="1000"/>
        </a:spcBef>
        <a:spcAft>
          <a:spcPts val="0"/>
        </a:spcAft>
        <a:buClr>
          <a:srgbClr val="E78712"/>
        </a:buClr>
        <a:buSzPct val="100000"/>
        <a:buFont typeface="Wingdings 3"/>
        <a:buChar char=""/>
        <a:tabLst/>
        <a:defRPr lang="el-GR" sz="1800" b="0" i="0" u="none" strike="noStrike" kern="1200" cap="none" spc="0" baseline="0">
          <a:solidFill>
            <a:srgbClr val="404040"/>
          </a:solidFill>
          <a:uFillTx/>
          <a:latin typeface="Century Gothic"/>
        </a:defRPr>
      </a:lvl1pPr>
      <a:lvl2pPr marL="742950" marR="0" lvl="1" indent="-285750" algn="l" defTabSz="457200" rtl="0" fontAlgn="auto" hangingPunct="1">
        <a:lnSpc>
          <a:spcPct val="100000"/>
        </a:lnSpc>
        <a:spcBef>
          <a:spcPts val="1000"/>
        </a:spcBef>
        <a:spcAft>
          <a:spcPts val="0"/>
        </a:spcAft>
        <a:buClr>
          <a:srgbClr val="E78712"/>
        </a:buClr>
        <a:buSzPct val="100000"/>
        <a:buFont typeface="Wingdings 3"/>
        <a:buChar char=""/>
        <a:tabLst/>
        <a:defRPr lang="el-GR" sz="1600" b="0" i="0" u="none" strike="noStrike" kern="1200" cap="none" spc="0" baseline="0">
          <a:solidFill>
            <a:srgbClr val="404040"/>
          </a:solidFill>
          <a:uFillTx/>
          <a:latin typeface="Century Gothic"/>
        </a:defRPr>
      </a:lvl2pPr>
      <a:lvl3pPr marL="1143000" marR="0" lvl="2" indent="-228600" algn="l" defTabSz="457200" rtl="0" fontAlgn="auto" hangingPunct="1">
        <a:lnSpc>
          <a:spcPct val="100000"/>
        </a:lnSpc>
        <a:spcBef>
          <a:spcPts val="1000"/>
        </a:spcBef>
        <a:spcAft>
          <a:spcPts val="0"/>
        </a:spcAft>
        <a:buClr>
          <a:srgbClr val="E78712"/>
        </a:buClr>
        <a:buSzPct val="100000"/>
        <a:buFont typeface="Wingdings 3"/>
        <a:buChar char=""/>
        <a:tabLst/>
        <a:defRPr lang="el-GR" sz="1400" b="0" i="0" u="none" strike="noStrike" kern="1200" cap="none" spc="0" baseline="0">
          <a:solidFill>
            <a:srgbClr val="404040"/>
          </a:solidFill>
          <a:uFillTx/>
          <a:latin typeface="Century Gothic"/>
        </a:defRPr>
      </a:lvl3pPr>
      <a:lvl4pPr marL="1600200" marR="0" lvl="3" indent="-228600" algn="l" defTabSz="457200" rtl="0" fontAlgn="auto" hangingPunct="1">
        <a:lnSpc>
          <a:spcPct val="100000"/>
        </a:lnSpc>
        <a:spcBef>
          <a:spcPts val="1000"/>
        </a:spcBef>
        <a:spcAft>
          <a:spcPts val="0"/>
        </a:spcAft>
        <a:buClr>
          <a:srgbClr val="E78712"/>
        </a:buClr>
        <a:buSzPct val="100000"/>
        <a:buFont typeface="Wingdings 3"/>
        <a:buChar char=""/>
        <a:tabLst/>
        <a:defRPr lang="el-GR" sz="1200" b="0" i="0" u="none" strike="noStrike" kern="1200" cap="none" spc="0" baseline="0">
          <a:solidFill>
            <a:srgbClr val="404040"/>
          </a:solidFill>
          <a:uFillTx/>
          <a:latin typeface="Century Gothic"/>
        </a:defRPr>
      </a:lvl4pPr>
      <a:lvl5pPr marL="2057400" marR="0" lvl="4" indent="-228600" algn="l" defTabSz="457200" rtl="0" fontAlgn="auto" hangingPunct="1">
        <a:lnSpc>
          <a:spcPct val="100000"/>
        </a:lnSpc>
        <a:spcBef>
          <a:spcPts val="1000"/>
        </a:spcBef>
        <a:spcAft>
          <a:spcPts val="0"/>
        </a:spcAft>
        <a:buClr>
          <a:srgbClr val="E78712"/>
        </a:buClr>
        <a:buSzPct val="100000"/>
        <a:buFont typeface="Wingdings 3"/>
        <a:buChar char=""/>
        <a:tabLst/>
        <a:defRPr lang="el-GR" sz="1200" b="0" i="0" u="none" strike="noStrike" kern="1200" cap="none" spc="0" baseline="0">
          <a:solidFill>
            <a:srgbClr val="404040"/>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5B3CD-6054-4A2D-986E-BBA48629B240}"/>
              </a:ext>
            </a:extLst>
          </p:cNvPr>
          <p:cNvSpPr txBox="1">
            <a:spLocks noGrp="1"/>
          </p:cNvSpPr>
          <p:nvPr>
            <p:ph type="ctrTitle"/>
          </p:nvPr>
        </p:nvSpPr>
        <p:spPr/>
        <p:txBody>
          <a:bodyPr/>
          <a:lstStyle/>
          <a:p>
            <a:pPr lvl="0"/>
            <a:r>
              <a:rPr lang="el-GR"/>
              <a:t>Μύθοι και λουλούδια</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753B28-FC88-4D82-B7C5-BD312D8E52B2}"/>
              </a:ext>
            </a:extLst>
          </p:cNvPr>
          <p:cNvSpPr txBox="1">
            <a:spLocks noGrp="1"/>
          </p:cNvSpPr>
          <p:nvPr>
            <p:ph type="title"/>
          </p:nvPr>
        </p:nvSpPr>
        <p:spPr>
          <a:xfrm>
            <a:off x="2592927" y="624105"/>
            <a:ext cx="8911687" cy="1497302"/>
          </a:xfrm>
        </p:spPr>
        <p:txBody>
          <a:bodyPr/>
          <a:lstStyle/>
          <a:p>
            <a:pPr lvl="0" algn="just"/>
            <a:r>
              <a:rPr lang="el-GR" sz="1800"/>
              <a:t>Ο Άδωνης είχε ερωτευτεί τη Θεά Αφροδίτη η οποία τον συνόδευε στο κυνήγι. Όμως και ο Θεός Άρης ήθελε την Αφροδίτη και ζήλευε. Έτσι μεταμορφώθηκε σε αγριόχοιρο και σκότωσε τον Άδωνη. Τα δάκρυα της Αφροδίτης για τον αγαπημένο της αναμείχθηκαν με το αίμα του Άδωνη και </a:t>
            </a:r>
            <a:r>
              <a:rPr lang="el-GR" sz="1800" b="1"/>
              <a:t>παπαρούνες</a:t>
            </a:r>
            <a:r>
              <a:rPr lang="el-GR" sz="1800"/>
              <a:t> φύτρωσαν εκεί που χύθηκαν τα δάκρυα.</a:t>
            </a:r>
            <a:endParaRPr lang="en-US" sz="1800"/>
          </a:p>
        </p:txBody>
      </p:sp>
      <p:pic>
        <p:nvPicPr>
          <p:cNvPr id="3" name="Θέση περιεχομένου 4">
            <a:extLst>
              <a:ext uri="{FF2B5EF4-FFF2-40B4-BE49-F238E27FC236}">
                <a16:creationId xmlns:a16="http://schemas.microsoft.com/office/drawing/2014/main" id="{BDDE6867-6289-4B3E-BF0A-911CC9F33A7B}"/>
              </a:ext>
            </a:extLst>
          </p:cNvPr>
          <p:cNvPicPr>
            <a:picLocks noGrp="1" noChangeAspect="1"/>
          </p:cNvPicPr>
          <p:nvPr>
            <p:ph idx="1"/>
          </p:nvPr>
        </p:nvPicPr>
        <p:blipFill>
          <a:blip r:embed="rId2"/>
          <a:stretch>
            <a:fillRect/>
          </a:stretch>
        </p:blipFill>
        <p:spPr>
          <a:xfrm>
            <a:off x="4480560" y="2212848"/>
            <a:ext cx="4059936" cy="451713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B1BB04-1F85-45E1-987F-3E445BC2F32F}"/>
              </a:ext>
            </a:extLst>
          </p:cNvPr>
          <p:cNvSpPr txBox="1">
            <a:spLocks noGrp="1"/>
          </p:cNvSpPr>
          <p:nvPr>
            <p:ph type="title"/>
          </p:nvPr>
        </p:nvSpPr>
        <p:spPr/>
        <p:txBody>
          <a:bodyPr/>
          <a:lstStyle/>
          <a:p>
            <a:pPr lvl="0" algn="just"/>
            <a:r>
              <a:rPr lang="el-GR" sz="1800"/>
              <a:t>Η Συρίνα ήταν μια πανέμορφη νύμφη η οποία ξετρέλανε με την ομορφιά της τον Πάνα, τον Θεό των δασών. Άρχισε να την κυνηγά μέσα στο δάσος και αυτή για να σωθεί μεταμορφώθηκε σε ένα μυρωδάτο λουλούδι, την </a:t>
            </a:r>
            <a:r>
              <a:rPr lang="el-GR" sz="1800" b="1"/>
              <a:t>πασχαλιά.</a:t>
            </a:r>
            <a:endParaRPr lang="en-US" sz="1800" b="1"/>
          </a:p>
        </p:txBody>
      </p:sp>
      <p:pic>
        <p:nvPicPr>
          <p:cNvPr id="3" name="Θέση περιεχομένου 4">
            <a:extLst>
              <a:ext uri="{FF2B5EF4-FFF2-40B4-BE49-F238E27FC236}">
                <a16:creationId xmlns:a16="http://schemas.microsoft.com/office/drawing/2014/main" id="{9CB71687-D944-41C0-A1E6-333CF6D882C7}"/>
              </a:ext>
            </a:extLst>
          </p:cNvPr>
          <p:cNvPicPr>
            <a:picLocks noGrp="1" noChangeAspect="1"/>
          </p:cNvPicPr>
          <p:nvPr>
            <p:ph idx="1"/>
          </p:nvPr>
        </p:nvPicPr>
        <p:blipFill>
          <a:blip r:embed="rId2"/>
          <a:stretch>
            <a:fillRect/>
          </a:stretch>
        </p:blipFill>
        <p:spPr>
          <a:xfrm>
            <a:off x="4443983" y="2112263"/>
            <a:ext cx="3898324" cy="432511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B47807-872D-45CF-96A3-F402C3F524AB}"/>
              </a:ext>
            </a:extLst>
          </p:cNvPr>
          <p:cNvSpPr txBox="1">
            <a:spLocks noGrp="1"/>
          </p:cNvSpPr>
          <p:nvPr>
            <p:ph type="title"/>
          </p:nvPr>
        </p:nvSpPr>
        <p:spPr>
          <a:xfrm>
            <a:off x="2135727" y="569241"/>
            <a:ext cx="8911687" cy="1509491"/>
          </a:xfrm>
        </p:spPr>
        <p:txBody>
          <a:bodyPr/>
          <a:lstStyle/>
          <a:p>
            <a:pPr lvl="0" algn="just"/>
            <a:r>
              <a:rPr lang="el-GR" sz="1600"/>
              <a:t>Ο Νάρκισσος ήταν ένας εξαιρετικά όμορφος νέος. Η μητέρα του του είχε πει ότι αν δεν έδινε καμία σημασία στην ομορφιά του, θα έμενε έτσι όμορφος για πάντα. Μια μέρα όμως ο Νάρκισσος είδε την αντανάκλασή του στα νερά ενός ποταμού που έσκυψε να πιει νερό. Θαμπώθηκε τόσο από την ομορφιά του που έμεινε ακίνητος να θαυμάζει τον εαυτό του μέχρι που μαράζωσε και πέθανε στην όχθη του ποταμού. Στο σημείο αυτό φύτρωσε ένας </a:t>
            </a:r>
            <a:r>
              <a:rPr lang="el-GR" sz="1600" b="1"/>
              <a:t>νάρκισσος</a:t>
            </a:r>
            <a:r>
              <a:rPr lang="el-GR" sz="1600"/>
              <a:t> ή αλλιώς </a:t>
            </a:r>
            <a:r>
              <a:rPr lang="el-GR" sz="1600" b="1"/>
              <a:t>μανουσάκι</a:t>
            </a:r>
            <a:r>
              <a:rPr lang="el-GR" sz="1600"/>
              <a:t>.</a:t>
            </a:r>
            <a:endParaRPr lang="en-US" sz="1600"/>
          </a:p>
        </p:txBody>
      </p:sp>
      <p:pic>
        <p:nvPicPr>
          <p:cNvPr id="3" name="Θέση περιεχομένου 4">
            <a:extLst>
              <a:ext uri="{FF2B5EF4-FFF2-40B4-BE49-F238E27FC236}">
                <a16:creationId xmlns:a16="http://schemas.microsoft.com/office/drawing/2014/main" id="{8FC87387-4358-403B-A9EA-7F7FCB9D323D}"/>
              </a:ext>
            </a:extLst>
          </p:cNvPr>
          <p:cNvPicPr>
            <a:picLocks noGrp="1" noChangeAspect="1"/>
          </p:cNvPicPr>
          <p:nvPr>
            <p:ph idx="1"/>
          </p:nvPr>
        </p:nvPicPr>
        <p:blipFill>
          <a:blip r:embed="rId2"/>
          <a:stretch>
            <a:fillRect/>
          </a:stretch>
        </p:blipFill>
        <p:spPr>
          <a:xfrm>
            <a:off x="4471416" y="2752344"/>
            <a:ext cx="4087368" cy="38862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A3F089-A121-42C3-8697-6A259E64CB83}"/>
              </a:ext>
            </a:extLst>
          </p:cNvPr>
          <p:cNvSpPr txBox="1">
            <a:spLocks noGrp="1"/>
          </p:cNvSpPr>
          <p:nvPr>
            <p:ph type="title"/>
          </p:nvPr>
        </p:nvSpPr>
        <p:spPr>
          <a:xfrm>
            <a:off x="2592927" y="624105"/>
            <a:ext cx="8911687" cy="1509491"/>
          </a:xfrm>
        </p:spPr>
        <p:txBody>
          <a:bodyPr/>
          <a:lstStyle/>
          <a:p>
            <a:pPr lvl="0" algn="just"/>
            <a:r>
              <a:rPr lang="el-GR" sz="1600"/>
              <a:t>Κάποτε ζούσε στην Κόρινθο η Ροδάνθη, ένα κορίτσι πανέμορφο και εξαιρετικά έξυπνο για την ηλικία του. Σε μια γιορτή ήρθε σε διαφωνία με τους παρευρισκόμενους άνδρες, όταν τους είπε ότι η σοφία δεν είναι προνόμιο μόνο των ανδρών. Οι άνδρες οργίστηκαν και την κυνήγησαν. Η Ροδάνθη κατέφυγε στο ναό της Αρτέμιδος και η Θεά Άρτεμις για να τη σώσει την μεταμόρφωσε σε ένα πανέμορφο λουλούδι με υπέροχο άρωμα αλλά πολλά αγκάθια, σε ένα </a:t>
            </a:r>
            <a:r>
              <a:rPr lang="el-GR" sz="1600" b="1"/>
              <a:t>τριαντάφυλλο.</a:t>
            </a:r>
            <a:endParaRPr lang="en-US" sz="1600" b="1"/>
          </a:p>
        </p:txBody>
      </p:sp>
      <p:pic>
        <p:nvPicPr>
          <p:cNvPr id="3" name="Θέση περιεχομένου 4">
            <a:extLst>
              <a:ext uri="{FF2B5EF4-FFF2-40B4-BE49-F238E27FC236}">
                <a16:creationId xmlns:a16="http://schemas.microsoft.com/office/drawing/2014/main" id="{243CBBFB-5F1A-4420-8109-86311D46AFBD}"/>
              </a:ext>
            </a:extLst>
          </p:cNvPr>
          <p:cNvPicPr>
            <a:picLocks noGrp="1" noChangeAspect="1"/>
          </p:cNvPicPr>
          <p:nvPr>
            <p:ph idx="1"/>
          </p:nvPr>
        </p:nvPicPr>
        <p:blipFill>
          <a:blip r:embed="rId2"/>
          <a:stretch>
            <a:fillRect/>
          </a:stretch>
        </p:blipFill>
        <p:spPr>
          <a:xfrm>
            <a:off x="4187952" y="2133596"/>
            <a:ext cx="3930520" cy="440436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AFD702-AACC-43C6-A5C0-138813CE5F82}"/>
              </a:ext>
            </a:extLst>
          </p:cNvPr>
          <p:cNvSpPr txBox="1">
            <a:spLocks noGrp="1"/>
          </p:cNvSpPr>
          <p:nvPr>
            <p:ph type="title"/>
          </p:nvPr>
        </p:nvSpPr>
        <p:spPr>
          <a:xfrm>
            <a:off x="2592927" y="624105"/>
            <a:ext cx="8911687" cy="1509491"/>
          </a:xfrm>
        </p:spPr>
        <p:txBody>
          <a:bodyPr/>
          <a:lstStyle/>
          <a:p>
            <a:pPr lvl="0"/>
            <a:r>
              <a:rPr lang="el-GR" sz="1600"/>
              <a:t>Ο Άδωνης έπεσε αιμόφυρτος από το χτύπημα του μεταμορφωμένου σε αγριόχοιρο Θεό Άρη. Η Αφροδίτη που τον αγαπούσε τον πήρε στην αγκαλιά της και έβαλε στην πληγή του νέκταρ. Όταν το νέκταρ των Θεών και το αίμα του νεκρού Άδωνη ενώθηκαν και έσταξαν στη γη, εκεί φύτρωσε ένα όμορφο λουλούδι η </a:t>
            </a:r>
            <a:r>
              <a:rPr lang="el-GR" sz="1600" b="1"/>
              <a:t>ανεμώνη</a:t>
            </a:r>
            <a:r>
              <a:rPr lang="el-GR" sz="1600"/>
              <a:t>. Όταν ο άνεμος φυσά κάνει τα μπουμπούκια της να ανθίζουν και ένα φύσημα του ανέμου είναι πάλι αυτό που σκορπάει τα πέταλά της μακριά. Γι’αυτό και πήρε το όνομα </a:t>
            </a:r>
            <a:r>
              <a:rPr lang="el-GR" sz="1600" b="1"/>
              <a:t>ανεμώνη</a:t>
            </a:r>
            <a:r>
              <a:rPr lang="el-GR" sz="1600"/>
              <a:t> ή </a:t>
            </a:r>
            <a:r>
              <a:rPr lang="el-GR" sz="1600" b="1"/>
              <a:t>ανεμολούλουδο.</a:t>
            </a:r>
            <a:endParaRPr lang="en-US" sz="1600" b="1"/>
          </a:p>
        </p:txBody>
      </p:sp>
      <p:pic>
        <p:nvPicPr>
          <p:cNvPr id="3" name="Θέση περιεχομένου 4">
            <a:extLst>
              <a:ext uri="{FF2B5EF4-FFF2-40B4-BE49-F238E27FC236}">
                <a16:creationId xmlns:a16="http://schemas.microsoft.com/office/drawing/2014/main" id="{7D53BE7D-7018-4AD3-80CA-8BD9AA3D4EC9}"/>
              </a:ext>
            </a:extLst>
          </p:cNvPr>
          <p:cNvPicPr>
            <a:picLocks noGrp="1" noChangeAspect="1"/>
          </p:cNvPicPr>
          <p:nvPr>
            <p:ph idx="1"/>
          </p:nvPr>
        </p:nvPicPr>
        <p:blipFill>
          <a:blip r:embed="rId2"/>
          <a:stretch>
            <a:fillRect/>
          </a:stretch>
        </p:blipFill>
        <p:spPr>
          <a:xfrm>
            <a:off x="4507992" y="2258568"/>
            <a:ext cx="3694176" cy="3975317"/>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F8F54E-9A9D-408C-86EF-7EDC7C9452B8}"/>
              </a:ext>
            </a:extLst>
          </p:cNvPr>
          <p:cNvSpPr txBox="1">
            <a:spLocks noGrp="1"/>
          </p:cNvSpPr>
          <p:nvPr>
            <p:ph type="title"/>
          </p:nvPr>
        </p:nvSpPr>
        <p:spPr/>
        <p:txBody>
          <a:bodyPr/>
          <a:lstStyle/>
          <a:p>
            <a:pPr lvl="0"/>
            <a:r>
              <a:rPr lang="el-GR" sz="1800"/>
              <a:t>Ο Υάκινθος ήταν ένα όμορφος νέος από την Σπάρτη. Μια μέρα, καθώς ο Θεός Απόλλωνας μάθαινε τον νέο δισκοβολία του ξέφυγε ο δίσκος και χτύπησε τον νέο, σκοτώνοντάς τον. Από το αίμα του νεκρού Υάκινθου ο Απόλλωνας έφτιαξε προς τιμήν του ένα λουλούδι, τον </a:t>
            </a:r>
            <a:r>
              <a:rPr lang="el-GR" sz="1800" b="1"/>
              <a:t>υάκινθο </a:t>
            </a:r>
            <a:r>
              <a:rPr lang="el-GR" sz="1800"/>
              <a:t>ή αλλιώς </a:t>
            </a:r>
            <a:r>
              <a:rPr lang="el-GR" sz="1800" b="1"/>
              <a:t>ζουμπούλι.</a:t>
            </a:r>
            <a:endParaRPr lang="en-US" sz="1800" b="1"/>
          </a:p>
        </p:txBody>
      </p:sp>
      <p:pic>
        <p:nvPicPr>
          <p:cNvPr id="3" name="Θέση περιεχομένου 4">
            <a:extLst>
              <a:ext uri="{FF2B5EF4-FFF2-40B4-BE49-F238E27FC236}">
                <a16:creationId xmlns:a16="http://schemas.microsoft.com/office/drawing/2014/main" id="{DADF2E06-59FE-4360-9D2F-D01649AFA132}"/>
              </a:ext>
            </a:extLst>
          </p:cNvPr>
          <p:cNvPicPr>
            <a:picLocks noGrp="1" noChangeAspect="1"/>
          </p:cNvPicPr>
          <p:nvPr>
            <p:ph idx="1"/>
          </p:nvPr>
        </p:nvPicPr>
        <p:blipFill>
          <a:blip r:embed="rId2"/>
          <a:stretch>
            <a:fillRect/>
          </a:stretch>
        </p:blipFill>
        <p:spPr>
          <a:xfrm>
            <a:off x="4050792" y="2185415"/>
            <a:ext cx="4233672" cy="396849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013DCE-5523-4058-8048-B62E5926C20E}"/>
              </a:ext>
            </a:extLst>
          </p:cNvPr>
          <p:cNvSpPr txBox="1">
            <a:spLocks noGrp="1"/>
          </p:cNvSpPr>
          <p:nvPr>
            <p:ph type="title"/>
          </p:nvPr>
        </p:nvSpPr>
        <p:spPr/>
        <p:txBody>
          <a:bodyPr/>
          <a:lstStyle/>
          <a:p>
            <a:pPr lvl="0"/>
            <a:r>
              <a:rPr lang="el-GR" sz="1600"/>
              <a:t>Ο Κρόκος ήταν φίλος του Θεού Ερμή. Μια ημέρα που οι δύο φίλοι έπαιζαν, ο Ερμής χτύπησε κατά λάθος τον Κρόκο και τον σκότωσε. Στο σημείο που έγινε αυτό φύτρωσε ένα λουλούδι. Τρεις σταγόνες από το αίμα του νεκρού νέου έσταξαν στο λουλούδι και δημιούργησαν τους κόκκινους στήμονες του λουλουδιού που ονομάστηκε </a:t>
            </a:r>
            <a:r>
              <a:rPr lang="el-GR" sz="1600" b="1"/>
              <a:t>κρόκος.</a:t>
            </a:r>
            <a:endParaRPr lang="en-US" sz="1600" b="1"/>
          </a:p>
        </p:txBody>
      </p:sp>
      <p:pic>
        <p:nvPicPr>
          <p:cNvPr id="3" name="Θέση περιεχομένου 4">
            <a:extLst>
              <a:ext uri="{FF2B5EF4-FFF2-40B4-BE49-F238E27FC236}">
                <a16:creationId xmlns:a16="http://schemas.microsoft.com/office/drawing/2014/main" id="{8FD0A83A-FD0F-40A3-81CF-2B5D71961855}"/>
              </a:ext>
            </a:extLst>
          </p:cNvPr>
          <p:cNvPicPr>
            <a:picLocks noGrp="1" noChangeAspect="1"/>
          </p:cNvPicPr>
          <p:nvPr>
            <p:ph idx="1"/>
          </p:nvPr>
        </p:nvPicPr>
        <p:blipFill>
          <a:blip r:embed="rId2"/>
          <a:stretch>
            <a:fillRect/>
          </a:stretch>
        </p:blipFill>
        <p:spPr>
          <a:xfrm>
            <a:off x="4343400" y="2084832"/>
            <a:ext cx="3877056" cy="3950207"/>
          </a:xfrm>
        </p:spPr>
      </p:pic>
    </p:spTree>
  </p:cSld>
  <p:clrMapOvr>
    <a:masterClrMapping/>
  </p:clrMapOvr>
</p:sld>
</file>

<file path=ppt/theme/theme1.xml><?xml version="1.0" encoding="utf-8"?>
<a:theme xmlns:a="http://schemas.openxmlformats.org/drawingml/2006/main" name="Θρόισμ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52</TotalTime>
  <Words>469</Words>
  <Application>Microsoft Office PowerPoint</Application>
  <PresentationFormat>Ευρεία οθόνη</PresentationFormat>
  <Paragraphs>8</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Century Gothic</vt:lpstr>
      <vt:lpstr>Wingdings 3</vt:lpstr>
      <vt:lpstr>Θρόισμα</vt:lpstr>
      <vt:lpstr>Μύθοι και λουλούδια</vt:lpstr>
      <vt:lpstr>Ο Άδωνης είχε ερωτευτεί τη Θεά Αφροδίτη η οποία τον συνόδευε στο κυνήγι. Όμως και ο Θεός Άρης ήθελε την Αφροδίτη και ζήλευε. Έτσι μεταμορφώθηκε σε αγριόχοιρο και σκότωσε τον Άδωνη. Τα δάκρυα της Αφροδίτης για τον αγαπημένο της αναμείχθηκαν με το αίμα του Άδωνη και παπαρούνες φύτρωσαν εκεί που χύθηκαν τα δάκρυα.</vt:lpstr>
      <vt:lpstr>Η Συρίνα ήταν μια πανέμορφη νύμφη η οποία ξετρέλανε με την ομορφιά της τον Πάνα, τον Θεό των δασών. Άρχισε να την κυνηγά μέσα στο δάσος και αυτή για να σωθεί μεταμορφώθηκε σε ένα μυρωδάτο λουλούδι, την πασχαλιά.</vt:lpstr>
      <vt:lpstr>Ο Νάρκισσος ήταν ένας εξαιρετικά όμορφος νέος. Η μητέρα του του είχε πει ότι αν δεν έδινε καμία σημασία στην ομορφιά του, θα έμενε έτσι όμορφος για πάντα. Μια μέρα όμως ο Νάρκισσος είδε την αντανάκλασή του στα νερά ενός ποταμού που έσκυψε να πιει νερό. Θαμπώθηκε τόσο από την ομορφιά του που έμεινε ακίνητος να θαυμάζει τον εαυτό του μέχρι που μαράζωσε και πέθανε στην όχθη του ποταμού. Στο σημείο αυτό φύτρωσε ένας νάρκισσος ή αλλιώς μανουσάκι.</vt:lpstr>
      <vt:lpstr>Κάποτε ζούσε στην Κόρινθο η Ροδάνθη, ένα κορίτσι πανέμορφο και εξαιρετικά έξυπνο για την ηλικία του. Σε μια γιορτή ήρθε σε διαφωνία με τους παρευρισκόμενους άνδρες, όταν τους είπε ότι η σοφία δεν είναι προνόμιο μόνο των ανδρών. Οι άνδρες οργίστηκαν και την κυνήγησαν. Η Ροδάνθη κατέφυγε στο ναό της Αρτέμιδος και η Θεά Άρτεμις για να τη σώσει την μεταμόρφωσε σε ένα πανέμορφο λουλούδι με υπέροχο άρωμα αλλά πολλά αγκάθια, σε ένα τριαντάφυλλο.</vt:lpstr>
      <vt:lpstr>Ο Άδωνης έπεσε αιμόφυρτος από το χτύπημα του μεταμορφωμένου σε αγριόχοιρο Θεό Άρη. Η Αφροδίτη που τον αγαπούσε τον πήρε στην αγκαλιά της και έβαλε στην πληγή του νέκταρ. Όταν το νέκταρ των Θεών και το αίμα του νεκρού Άδωνη ενώθηκαν και έσταξαν στη γη, εκεί φύτρωσε ένα όμορφο λουλούδι η ανεμώνη. Όταν ο άνεμος φυσά κάνει τα μπουμπούκια της να ανθίζουν και ένα φύσημα του ανέμου είναι πάλι αυτό που σκορπάει τα πέταλά της μακριά. Γι’αυτό και πήρε το όνομα ανεμώνη ή ανεμολούλουδο.</vt:lpstr>
      <vt:lpstr>Ο Υάκινθος ήταν ένα όμορφος νέος από την Σπάρτη. Μια μέρα, καθώς ο Θεός Απόλλωνας μάθαινε τον νέο δισκοβολία του ξέφυγε ο δίσκος και χτύπησε τον νέο, σκοτώνοντάς τον. Από το αίμα του νεκρού Υάκινθου ο Απόλλωνας έφτιαξε προς τιμήν του ένα λουλούδι, τον υάκινθο ή αλλιώς ζουμπούλι.</vt:lpstr>
      <vt:lpstr>Ο Κρόκος ήταν φίλος του Θεού Ερμή. Μια ημέρα που οι δύο φίλοι έπαιζαν, ο Ερμής χτύπησε κατά λάθος τον Κρόκο και τον σκότωσε. Στο σημείο που έγινε αυτό φύτρωσε ένα λουλούδι. Τρεις σταγόνες από το αίμα του νεκρού νέου έσταξαν στο λουλούδι και δημιούργησαν τους κόκκινους στήμονες του λουλουδιού που ονομάστηκε κρόκος.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Μύθοι και λουλούδια</dc:title>
  <dc:creator>Dionisis</dc:creator>
  <cp:lastModifiedBy>Dionisis</cp:lastModifiedBy>
  <cp:revision>1</cp:revision>
  <dcterms:created xsi:type="dcterms:W3CDTF">2020-04-30T11:29:06Z</dcterms:created>
  <dcterms:modified xsi:type="dcterms:W3CDTF">2020-05-02T16:02:53Z</dcterms:modified>
</cp:coreProperties>
</file>