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59" r:id="rId6"/>
    <p:sldId id="271" r:id="rId7"/>
    <p:sldId id="260" r:id="rId8"/>
    <p:sldId id="272" r:id="rId9"/>
    <p:sldId id="273" r:id="rId10"/>
    <p:sldId id="269" r:id="rId11"/>
    <p:sldId id="275" r:id="rId12"/>
    <p:sldId id="274" r:id="rId13"/>
    <p:sldId id="276" r:id="rId14"/>
    <p:sldId id="277" r:id="rId15"/>
    <p:sldId id="282" r:id="rId16"/>
    <p:sldId id="283" r:id="rId17"/>
    <p:sldId id="280" r:id="rId18"/>
    <p:sldId id="281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B8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4D76-5574-499F-9650-50277DA6D029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18AA-56AB-4569-86D7-BF5DC0E16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9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99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3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5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1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5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9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28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61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4EE6-7EDA-44C6-97CB-3E4AF0A4DA4E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3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66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50.png"/><Relationship Id="rId10" Type="http://schemas.openxmlformats.org/officeDocument/2006/relationships/image" Target="../media/image620.png"/><Relationship Id="rId4" Type="http://schemas.openxmlformats.org/officeDocument/2006/relationships/image" Target="../media/image460.png"/><Relationship Id="rId9" Type="http://schemas.openxmlformats.org/officeDocument/2006/relationships/image" Target="../media/image4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640.png"/><Relationship Id="rId7" Type="http://schemas.openxmlformats.org/officeDocument/2006/relationships/image" Target="../media/image51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530.png"/><Relationship Id="rId5" Type="http://schemas.openxmlformats.org/officeDocument/2006/relationships/image" Target="../media/image610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4" Type="http://schemas.openxmlformats.org/officeDocument/2006/relationships/image" Target="../media/image650.png"/><Relationship Id="rId1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10" Type="http://schemas.openxmlformats.org/officeDocument/2006/relationships/image" Target="../media/image121.png"/><Relationship Id="rId4" Type="http://schemas.openxmlformats.org/officeDocument/2006/relationships/image" Target="../media/image17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5" y="3089274"/>
            <a:ext cx="8013700" cy="2441575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/>
        </p:nvSpPr>
        <p:spPr bwMode="auto">
          <a:xfrm>
            <a:off x="5199933" y="538162"/>
            <a:ext cx="41449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ΝΩΤΑΤΗ</a:t>
            </a:r>
            <a:r>
              <a:rPr lang="el-GR" sz="3000" dirty="0">
                <a:cs typeface="Times New Roman" pitchFamily="18" charset="0"/>
              </a:rPr>
              <a:t> </a:t>
            </a:r>
            <a:br>
              <a:rPr lang="en-US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ΧΟΛΗ</a:t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ΠΑΙ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ΔΑΓΩΓΙΚΗΣ</a:t>
            </a:r>
            <a:r>
              <a:rPr lang="el-GR" sz="3000" dirty="0"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ΚΑΙ</a:t>
            </a:r>
            <a:br>
              <a:rPr lang="el-GR" sz="30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Τ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ΕΧΝΟΛΟΓΙΚΗΣ</a:t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Ε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ΚΠΑΙΔΕΥΣΗΣ</a:t>
            </a:r>
          </a:p>
        </p:txBody>
      </p:sp>
      <p:pic>
        <p:nvPicPr>
          <p:cNvPr id="6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5" y="619124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1841505" y="5857874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el-GR" sz="2400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</p:spTree>
    <p:extLst>
      <p:ext uri="{BB962C8B-B14F-4D97-AF65-F5344CB8AC3E}">
        <p14:creationId xmlns:p14="http://schemas.microsoft.com/office/powerpoint/2010/main" val="364738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Ομάδα 114"/>
          <p:cNvGrpSpPr/>
          <p:nvPr/>
        </p:nvGrpSpPr>
        <p:grpSpPr>
          <a:xfrm>
            <a:off x="4228129" y="2064184"/>
            <a:ext cx="1870064" cy="2444791"/>
            <a:chOff x="5016799" y="2692834"/>
            <a:chExt cx="1870064" cy="2444791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016799" y="47375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</a:p>
          </p:txBody>
        </p:sp>
      </p:grpSp>
      <p:grpSp>
        <p:nvGrpSpPr>
          <p:cNvPr id="107" name="Ομάδα 106"/>
          <p:cNvGrpSpPr/>
          <p:nvPr/>
        </p:nvGrpSpPr>
        <p:grpSpPr>
          <a:xfrm>
            <a:off x="1514909" y="1130284"/>
            <a:ext cx="7886423" cy="4124819"/>
            <a:chOff x="2292149" y="1701784"/>
            <a:chExt cx="7886423" cy="4124819"/>
          </a:xfrm>
        </p:grpSpPr>
        <p:sp>
          <p:nvSpPr>
            <p:cNvPr id="24" name="TextBox 23"/>
            <p:cNvSpPr txBox="1"/>
            <p:nvPr/>
          </p:nvSpPr>
          <p:spPr>
            <a:xfrm>
              <a:off x="2665705" y="5426493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81654" y="3809385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</a:p>
          </p:txBody>
        </p:sp>
        <p:grpSp>
          <p:nvGrpSpPr>
            <p:cNvPr id="104" name="Ομάδα 103"/>
            <p:cNvGrpSpPr/>
            <p:nvPr/>
          </p:nvGrpSpPr>
          <p:grpSpPr>
            <a:xfrm>
              <a:off x="2292149" y="1701784"/>
              <a:ext cx="7886423" cy="3800711"/>
              <a:chOff x="2292149" y="1701784"/>
              <a:chExt cx="7886423" cy="3800711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8782" y="1701784"/>
                <a:ext cx="1581371" cy="2067213"/>
              </a:xfrm>
              <a:prstGeom prst="rect">
                <a:avLst/>
              </a:prstGeom>
            </p:spPr>
          </p:pic>
          <p:cxnSp>
            <p:nvCxnSpPr>
              <p:cNvPr id="9" name="Ευθεία γραμμή σύνδεσης 8"/>
              <p:cNvCxnSpPr/>
              <p:nvPr/>
            </p:nvCxnSpPr>
            <p:spPr>
              <a:xfrm flipH="1" flipV="1">
                <a:off x="9638572" y="3178014"/>
                <a:ext cx="540000" cy="252000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>
                <a:off x="2989117" y="2922320"/>
                <a:ext cx="3465" cy="575307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2149" y="3435282"/>
                <a:ext cx="1581371" cy="2067213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/>
          <p:cNvGrpSpPr/>
          <p:nvPr/>
        </p:nvGrpSpPr>
        <p:grpSpPr>
          <a:xfrm>
            <a:off x="263848" y="1660396"/>
            <a:ext cx="9700974" cy="3618333"/>
            <a:chOff x="263848" y="1660396"/>
            <a:chExt cx="9700974" cy="3618333"/>
          </a:xfrm>
        </p:grpSpPr>
        <p:cxnSp>
          <p:nvCxnSpPr>
            <p:cNvPr id="100" name="Ευθεία γραμμή σύνδεσης 99"/>
            <p:cNvCxnSpPr/>
            <p:nvPr/>
          </p:nvCxnSpPr>
          <p:spPr>
            <a:xfrm>
              <a:off x="8126977" y="1768216"/>
              <a:ext cx="36000" cy="9000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Ομάδα 109"/>
            <p:cNvGrpSpPr/>
            <p:nvPr/>
          </p:nvGrpSpPr>
          <p:grpSpPr>
            <a:xfrm>
              <a:off x="263848" y="1660396"/>
              <a:ext cx="9700974" cy="3618333"/>
              <a:chOff x="1041088" y="2231896"/>
              <a:chExt cx="9700974" cy="3618333"/>
            </a:xfrm>
          </p:grpSpPr>
          <p:cxnSp>
            <p:nvCxnSpPr>
              <p:cNvPr id="22" name="Ευθεία γραμμή σύνδεσης 21"/>
              <p:cNvCxnSpPr/>
              <p:nvPr/>
            </p:nvCxnSpPr>
            <p:spPr>
              <a:xfrm flipV="1">
                <a:off x="1992628" y="4543668"/>
                <a:ext cx="1011910" cy="3106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Ομάδα 105"/>
              <p:cNvGrpSpPr/>
              <p:nvPr/>
            </p:nvGrpSpPr>
            <p:grpSpPr>
              <a:xfrm>
                <a:off x="1041088" y="2231896"/>
                <a:ext cx="9700974" cy="3618333"/>
                <a:chOff x="1041088" y="2231896"/>
                <a:chExt cx="9700974" cy="3618333"/>
              </a:xfrm>
            </p:grpSpPr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6421454" y="3043970"/>
                  <a:ext cx="1579015" cy="46900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Ευθεία γραμμή σύνδεσης 19"/>
                <p:cNvCxnSpPr/>
                <p:nvPr/>
              </p:nvCxnSpPr>
              <p:spPr>
                <a:xfrm flipV="1">
                  <a:off x="9639176" y="2231896"/>
                  <a:ext cx="1102886" cy="32485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Ευθεία γραμμή σύνδεσης 4"/>
                <p:cNvCxnSpPr/>
                <p:nvPr/>
              </p:nvCxnSpPr>
              <p:spPr>
                <a:xfrm flipV="1">
                  <a:off x="3750786" y="3739053"/>
                  <a:ext cx="1944000" cy="576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Ομάδα 39"/>
                <p:cNvGrpSpPr/>
                <p:nvPr/>
              </p:nvGrpSpPr>
              <p:grpSpPr>
                <a:xfrm rot="20152417">
                  <a:off x="1041088" y="3513045"/>
                  <a:ext cx="1305678" cy="2337184"/>
                  <a:chOff x="813664" y="181272"/>
                  <a:chExt cx="1305678" cy="2337184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 rot="20998594">
                    <a:off x="1228375" y="652408"/>
                    <a:ext cx="842574" cy="1866048"/>
                    <a:chOff x="8892749" y="3903515"/>
                    <a:chExt cx="842574" cy="1866048"/>
                  </a:xfrm>
                </p:grpSpPr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8892749" y="3985429"/>
                      <a:ext cx="842574" cy="1743898"/>
                      <a:chOff x="2000508" y="4732020"/>
                      <a:chExt cx="842574" cy="1743898"/>
                    </a:xfrm>
                  </p:grpSpPr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flipH="1">
                        <a:off x="2091690" y="4732020"/>
                        <a:ext cx="630585" cy="174389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Ευθύγραμμο βέλος σύνδεσης 48"/>
                      <p:cNvCxnSpPr/>
                      <p:nvPr/>
                    </p:nvCxnSpPr>
                    <p:spPr>
                      <a:xfrm flipH="1">
                        <a:off x="2000509" y="4870092"/>
                        <a:ext cx="842573" cy="1467326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Ευθύγραμμο βέλος σύνδεσης 49"/>
                      <p:cNvCxnSpPr/>
                      <p:nvPr/>
                    </p:nvCxnSpPr>
                    <p:spPr>
                      <a:xfrm flipH="1">
                        <a:off x="2301779" y="4904418"/>
                        <a:ext cx="216000" cy="142157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Ευθύγραμμο βέλος σύνδεσης 50"/>
                      <p:cNvCxnSpPr/>
                      <p:nvPr/>
                    </p:nvCxnSpPr>
                    <p:spPr>
                      <a:xfrm flipH="1">
                        <a:off x="2000508" y="5178015"/>
                        <a:ext cx="842574" cy="83853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Ευθύγραμμο βέλος σύνδεσης 51"/>
                      <p:cNvCxnSpPr/>
                      <p:nvPr/>
                    </p:nvCxnSpPr>
                    <p:spPr>
                      <a:xfrm>
                        <a:off x="2091690" y="5603969"/>
                        <a:ext cx="569491" cy="11234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Ευθύγραμμο βέλος σύνδεσης 52"/>
                      <p:cNvCxnSpPr/>
                      <p:nvPr/>
                    </p:nvCxnSpPr>
                    <p:spPr>
                      <a:xfrm>
                        <a:off x="2301779" y="5178015"/>
                        <a:ext cx="191106" cy="83001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" name="Οβάλ 45"/>
                    <p:cNvSpPr/>
                    <p:nvPr/>
                  </p:nvSpPr>
                  <p:spPr>
                    <a:xfrm>
                      <a:off x="9224010" y="4815666"/>
                      <a:ext cx="108222" cy="10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47" name="Οβάλ 46"/>
                    <p:cNvSpPr/>
                    <p:nvPr/>
                  </p:nvSpPr>
                  <p:spPr>
                    <a:xfrm rot="1311563">
                      <a:off x="8980757" y="3903515"/>
                      <a:ext cx="602173" cy="186604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13664" y="181272"/>
                    <a:ext cx="13056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Φυσικό Φως</a:t>
                    </a:r>
                  </a:p>
                </p:txBody>
              </p:sp>
            </p:grpSp>
            <p:grpSp>
              <p:nvGrpSpPr>
                <p:cNvPr id="62" name="Ομάδα 61"/>
                <p:cNvGrpSpPr/>
                <p:nvPr/>
              </p:nvGrpSpPr>
              <p:grpSpPr>
                <a:xfrm>
                  <a:off x="3746392" y="3429387"/>
                  <a:ext cx="1986444" cy="1234986"/>
                  <a:chOff x="3746392" y="3429387"/>
                  <a:chExt cx="1951516" cy="1234986"/>
                </a:xfrm>
              </p:grpSpPr>
              <p:grpSp>
                <p:nvGrpSpPr>
                  <p:cNvPr id="60" name="Ομάδα 59"/>
                  <p:cNvGrpSpPr/>
                  <p:nvPr/>
                </p:nvGrpSpPr>
                <p:grpSpPr>
                  <a:xfrm>
                    <a:off x="3746392" y="3578331"/>
                    <a:ext cx="1476813" cy="1086042"/>
                    <a:chOff x="3873520" y="1979800"/>
                    <a:chExt cx="1476813" cy="829177"/>
                  </a:xfrm>
                </p:grpSpPr>
                <p:sp>
                  <p:nvSpPr>
                    <p:cNvPr id="56" name="Ελεύθερη σχεδίαση 55"/>
                    <p:cNvSpPr/>
                    <p:nvPr/>
                  </p:nvSpPr>
                  <p:spPr>
                    <a:xfrm>
                      <a:off x="3873520" y="2213747"/>
                      <a:ext cx="509155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488373 w 509155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09155" h="595230">
                          <a:moveTo>
                            <a:pt x="0" y="428332"/>
                          </a:moveTo>
                          <a:cubicBezTo>
                            <a:pt x="38100" y="201463"/>
                            <a:pt x="76200" y="-25405"/>
                            <a:pt x="135082" y="2304"/>
                          </a:cubicBezTo>
                          <a:cubicBezTo>
                            <a:pt x="193964" y="30013"/>
                            <a:pt x="290945" y="573804"/>
                            <a:pt x="353291" y="594586"/>
                          </a:cubicBezTo>
                          <a:cubicBezTo>
                            <a:pt x="415637" y="615368"/>
                            <a:pt x="509155" y="126995"/>
                            <a:pt x="509155" y="126995"/>
                          </a:cubicBezTo>
                          <a:lnTo>
                            <a:pt x="509155" y="126995"/>
                          </a:lnTo>
                          <a:lnTo>
                            <a:pt x="488373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7" name="Ελεύθερη σχεδίαση 56"/>
                    <p:cNvSpPr/>
                    <p:nvPr/>
                  </p:nvSpPr>
                  <p:spPr>
                    <a:xfrm>
                      <a:off x="4346058" y="2089862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9" name="Ελεύθερη σχεδίαση 58"/>
                    <p:cNvSpPr/>
                    <p:nvPr/>
                  </p:nvSpPr>
                  <p:spPr>
                    <a:xfrm>
                      <a:off x="4830787" y="1979800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61" name="Ελεύθερη σχεδίαση 60"/>
                  <p:cNvSpPr/>
                  <p:nvPr/>
                </p:nvSpPr>
                <p:spPr>
                  <a:xfrm>
                    <a:off x="5178362" y="3429387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99" name="Ομάδα 98"/>
                <p:cNvGrpSpPr/>
                <p:nvPr/>
              </p:nvGrpSpPr>
              <p:grpSpPr>
                <a:xfrm>
                  <a:off x="6446397" y="2461361"/>
                  <a:ext cx="2484000" cy="1360021"/>
                  <a:chOff x="6445522" y="2461361"/>
                  <a:chExt cx="2436429" cy="1360021"/>
                </a:xfrm>
              </p:grpSpPr>
              <p:grpSp>
                <p:nvGrpSpPr>
                  <p:cNvPr id="92" name="Ομάδα 91"/>
                  <p:cNvGrpSpPr/>
                  <p:nvPr/>
                </p:nvGrpSpPr>
                <p:grpSpPr>
                  <a:xfrm>
                    <a:off x="6445522" y="2586401"/>
                    <a:ext cx="1951517" cy="1234981"/>
                    <a:chOff x="3791236" y="3372237"/>
                    <a:chExt cx="1951517" cy="1234981"/>
                  </a:xfrm>
                </p:grpSpPr>
                <p:grpSp>
                  <p:nvGrpSpPr>
                    <p:cNvPr id="93" name="Ομάδα 92"/>
                    <p:cNvGrpSpPr/>
                    <p:nvPr/>
                  </p:nvGrpSpPr>
                  <p:grpSpPr>
                    <a:xfrm>
                      <a:off x="3791236" y="3521175"/>
                      <a:ext cx="1466605" cy="1086043"/>
                      <a:chOff x="3918364" y="1936165"/>
                      <a:chExt cx="1466605" cy="829178"/>
                    </a:xfrm>
                  </p:grpSpPr>
                  <p:sp>
                    <p:nvSpPr>
                      <p:cNvPr id="95" name="Ελεύθερη σχεδίαση 94"/>
                      <p:cNvSpPr/>
                      <p:nvPr/>
                    </p:nvSpPr>
                    <p:spPr>
                      <a:xfrm>
                        <a:off x="3918364" y="2170113"/>
                        <a:ext cx="509155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488373 w 509155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09155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76200" y="-25405"/>
                              <a:pt x="135082" y="2304"/>
                            </a:cubicBezTo>
                            <a:cubicBezTo>
                              <a:pt x="193964" y="30013"/>
                              <a:pt x="290945" y="573804"/>
                              <a:pt x="353291" y="594586"/>
                            </a:cubicBezTo>
                            <a:cubicBezTo>
                              <a:pt x="415637" y="615368"/>
                              <a:pt x="509155" y="126995"/>
                              <a:pt x="509155" y="126995"/>
                            </a:cubicBezTo>
                            <a:lnTo>
                              <a:pt x="509155" y="126995"/>
                            </a:lnTo>
                            <a:lnTo>
                              <a:pt x="488373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6" name="Ελεύθερη σχεδίαση 95"/>
                      <p:cNvSpPr/>
                      <p:nvPr/>
                    </p:nvSpPr>
                    <p:spPr>
                      <a:xfrm>
                        <a:off x="4390902" y="2046226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7" name="Ελεύθερη σχεδίαση 96"/>
                      <p:cNvSpPr/>
                      <p:nvPr/>
                    </p:nvSpPr>
                    <p:spPr>
                      <a:xfrm>
                        <a:off x="4865423" y="1936165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4" name="Ελεύθερη σχεδίαση 93"/>
                    <p:cNvSpPr/>
                    <p:nvPr/>
                  </p:nvSpPr>
                  <p:spPr>
                    <a:xfrm>
                      <a:off x="5223207" y="3372237"/>
                      <a:ext cx="519546" cy="779622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98" name="Ελεύθερη σχεδίαση 97"/>
                  <p:cNvSpPr/>
                  <p:nvPr/>
                </p:nvSpPr>
                <p:spPr>
                  <a:xfrm>
                    <a:off x="8362405" y="2461361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105" name="Ευθεία γραμμή σύνδεσης 104"/>
                <p:cNvCxnSpPr/>
                <p:nvPr/>
              </p:nvCxnSpPr>
              <p:spPr>
                <a:xfrm flipV="1">
                  <a:off x="7971592" y="2766586"/>
                  <a:ext cx="972000" cy="2767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TextBox 141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</a:p>
        </p:txBody>
      </p:sp>
    </p:spTree>
    <p:extLst>
      <p:ext uri="{BB962C8B-B14F-4D97-AF65-F5344CB8AC3E}">
        <p14:creationId xmlns:p14="http://schemas.microsoft.com/office/powerpoint/2010/main" val="25463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Ομάδα 71"/>
          <p:cNvGrpSpPr/>
          <p:nvPr/>
        </p:nvGrpSpPr>
        <p:grpSpPr>
          <a:xfrm>
            <a:off x="1526339" y="1130284"/>
            <a:ext cx="7886423" cy="4124819"/>
            <a:chOff x="2292149" y="1701784"/>
            <a:chExt cx="7886423" cy="4124819"/>
          </a:xfrm>
        </p:grpSpPr>
        <p:pic>
          <p:nvPicPr>
            <p:cNvPr id="66" name="Εικόνα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352" y="1701784"/>
              <a:ext cx="1581371" cy="2067213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292149" y="2922320"/>
              <a:ext cx="7527088" cy="2904283"/>
              <a:chOff x="2292149" y="2922320"/>
              <a:chExt cx="7527088" cy="29042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65705" y="5426493"/>
                <a:ext cx="11993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Πολωτής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81654" y="3809385"/>
                <a:ext cx="12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Αναλυτής</a:t>
                </a:r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2292149" y="2922320"/>
                <a:ext cx="1581371" cy="2580175"/>
                <a:chOff x="2292149" y="2922320"/>
                <a:chExt cx="1581371" cy="2580175"/>
              </a:xfrm>
            </p:grpSpPr>
            <p:cxnSp>
              <p:nvCxnSpPr>
                <p:cNvPr id="13" name="Ευθεία γραμμή σύνδεσης 12"/>
                <p:cNvCxnSpPr/>
                <p:nvPr/>
              </p:nvCxnSpPr>
              <p:spPr>
                <a:xfrm>
                  <a:off x="2989117" y="2922320"/>
                  <a:ext cx="3465" cy="57530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Εικόνα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2149" y="3435282"/>
                  <a:ext cx="1581371" cy="206721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7" name="Ευθεία γραμμή σύνδεσης 66"/>
            <p:cNvCxnSpPr/>
            <p:nvPr/>
          </p:nvCxnSpPr>
          <p:spPr>
            <a:xfrm flipH="1" flipV="1">
              <a:off x="9638572" y="3178014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Ομάδα 3"/>
          <p:cNvGrpSpPr/>
          <p:nvPr/>
        </p:nvGrpSpPr>
        <p:grpSpPr>
          <a:xfrm>
            <a:off x="4239559" y="2064184"/>
            <a:ext cx="1870064" cy="3016291"/>
            <a:chOff x="5016799" y="2692834"/>
            <a:chExt cx="1870064" cy="3016291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16799" y="53090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</a:p>
          </p:txBody>
        </p:sp>
      </p:grpSp>
      <p:grpSp>
        <p:nvGrpSpPr>
          <p:cNvPr id="99" name="Ομάδα 98"/>
          <p:cNvGrpSpPr/>
          <p:nvPr/>
        </p:nvGrpSpPr>
        <p:grpSpPr>
          <a:xfrm>
            <a:off x="280587" y="965821"/>
            <a:ext cx="11065587" cy="4316586"/>
            <a:chOff x="1046397" y="1537321"/>
            <a:chExt cx="11065587" cy="4316586"/>
          </a:xfrm>
        </p:grpSpPr>
        <p:grpSp>
          <p:nvGrpSpPr>
            <p:cNvPr id="77" name="Ομάδα 76"/>
            <p:cNvGrpSpPr/>
            <p:nvPr/>
          </p:nvGrpSpPr>
          <p:grpSpPr>
            <a:xfrm>
              <a:off x="1046397" y="1841411"/>
              <a:ext cx="11065587" cy="4012496"/>
              <a:chOff x="1046397" y="1841411"/>
              <a:chExt cx="11065587" cy="4012496"/>
            </a:xfrm>
          </p:grpSpPr>
          <p:grpSp>
            <p:nvGrpSpPr>
              <p:cNvPr id="73" name="Ομάδα 72"/>
              <p:cNvGrpSpPr/>
              <p:nvPr/>
            </p:nvGrpSpPr>
            <p:grpSpPr>
              <a:xfrm>
                <a:off x="1046397" y="1841411"/>
                <a:ext cx="11065587" cy="4012496"/>
                <a:chOff x="1046397" y="1841411"/>
                <a:chExt cx="11065587" cy="4012496"/>
              </a:xfrm>
            </p:grpSpPr>
            <p:pic>
              <p:nvPicPr>
                <p:cNvPr id="49" name="Εικόνα 4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965953">
                  <a:off x="6050921" y="2295549"/>
                  <a:ext cx="3610410" cy="1712300"/>
                </a:xfrm>
                <a:prstGeom prst="rect">
                  <a:avLst/>
                </a:prstGeom>
              </p:spPr>
            </p:pic>
            <p:grpSp>
              <p:nvGrpSpPr>
                <p:cNvPr id="16" name="Ομάδα 15"/>
                <p:cNvGrpSpPr/>
                <p:nvPr/>
              </p:nvGrpSpPr>
              <p:grpSpPr>
                <a:xfrm>
                  <a:off x="1046397" y="1841411"/>
                  <a:ext cx="11065587" cy="4012496"/>
                  <a:chOff x="1046397" y="1841411"/>
                  <a:chExt cx="11065587" cy="4012496"/>
                </a:xfrm>
              </p:grpSpPr>
              <p:cxnSp>
                <p:nvCxnSpPr>
                  <p:cNvPr id="17" name="Ευθεία γραμμή σύνδεσης 16"/>
                  <p:cNvCxnSpPr/>
                  <p:nvPr/>
                </p:nvCxnSpPr>
                <p:spPr>
                  <a:xfrm flipV="1">
                    <a:off x="1992628" y="4543668"/>
                    <a:ext cx="1011910" cy="31061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046397" y="1841411"/>
                    <a:ext cx="11065587" cy="4012496"/>
                    <a:chOff x="1046397" y="1841411"/>
                    <a:chExt cx="11065587" cy="4012496"/>
                  </a:xfrm>
                </p:grpSpPr>
                <p:cxnSp>
                  <p:nvCxnSpPr>
                    <p:cNvPr id="19" name="Ευθεία γραμμή σύνδεσης 18"/>
                    <p:cNvCxnSpPr/>
                    <p:nvPr/>
                  </p:nvCxnSpPr>
                  <p:spPr>
                    <a:xfrm flipV="1">
                      <a:off x="6421454" y="3043970"/>
                      <a:ext cx="1579015" cy="4690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Ευθεία γραμμή σύνδεσης 19"/>
                    <p:cNvCxnSpPr/>
                    <p:nvPr/>
                  </p:nvCxnSpPr>
                  <p:spPr>
                    <a:xfrm flipV="1">
                      <a:off x="9639176" y="1841411"/>
                      <a:ext cx="2472808" cy="71533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Ευθεία γραμμή σύνδεσης 20"/>
                    <p:cNvCxnSpPr/>
                    <p:nvPr/>
                  </p:nvCxnSpPr>
                  <p:spPr>
                    <a:xfrm flipV="1">
                      <a:off x="3750786" y="3739053"/>
                      <a:ext cx="1944000" cy="57600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Ομάδα 21"/>
                    <p:cNvGrpSpPr/>
                    <p:nvPr/>
                  </p:nvGrpSpPr>
                  <p:grpSpPr>
                    <a:xfrm rot="20152417">
                      <a:off x="1046397" y="3643266"/>
                      <a:ext cx="1305678" cy="2210641"/>
                      <a:chOff x="791145" y="307815"/>
                      <a:chExt cx="1305678" cy="2210641"/>
                    </a:xfrm>
                  </p:grpSpPr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 rot="20998594">
                        <a:off x="1228375" y="652408"/>
                        <a:ext cx="842574" cy="1866048"/>
                        <a:chOff x="8892749" y="3903515"/>
                        <a:chExt cx="842574" cy="1866048"/>
                      </a:xfrm>
                    </p:grpSpPr>
                    <p:grpSp>
                      <p:nvGrpSpPr>
                        <p:cNvPr id="40" name="Ομάδα 39"/>
                        <p:cNvGrpSpPr/>
                        <p:nvPr/>
                      </p:nvGrpSpPr>
                      <p:grpSpPr>
                        <a:xfrm>
                          <a:off x="8892749" y="3985429"/>
                          <a:ext cx="842574" cy="1743898"/>
                          <a:chOff x="2000508" y="4732020"/>
                          <a:chExt cx="842574" cy="1743898"/>
                        </a:xfrm>
                      </p:grpSpPr>
                      <p:cxnSp>
                        <p:nvCxnSpPr>
                          <p:cNvPr id="43" name="Ευθύγραμμο βέλος σύνδεσης 42"/>
                          <p:cNvCxnSpPr/>
                          <p:nvPr/>
                        </p:nvCxnSpPr>
                        <p:spPr>
                          <a:xfrm flipH="1">
                            <a:off x="2091690" y="4732020"/>
                            <a:ext cx="630585" cy="1743898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Ευθύγραμμο βέλος σύνδεσης 43"/>
                          <p:cNvCxnSpPr/>
                          <p:nvPr/>
                        </p:nvCxnSpPr>
                        <p:spPr>
                          <a:xfrm flipH="1">
                            <a:off x="2000509" y="4870092"/>
                            <a:ext cx="842573" cy="1467326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Ευθύγραμμο βέλος σύνδεσης 44"/>
                          <p:cNvCxnSpPr/>
                          <p:nvPr/>
                        </p:nvCxnSpPr>
                        <p:spPr>
                          <a:xfrm flipH="1">
                            <a:off x="2301779" y="4904418"/>
                            <a:ext cx="216000" cy="142157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Ευθύγραμμο βέλος σύνδεσης 45"/>
                          <p:cNvCxnSpPr/>
                          <p:nvPr/>
                        </p:nvCxnSpPr>
                        <p:spPr>
                          <a:xfrm flipH="1">
                            <a:off x="2000508" y="5178015"/>
                            <a:ext cx="842574" cy="838537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Ευθύγραμμο βέλος σύνδεσης 46"/>
                          <p:cNvCxnSpPr/>
                          <p:nvPr/>
                        </p:nvCxnSpPr>
                        <p:spPr>
                          <a:xfrm>
                            <a:off x="2091690" y="5603969"/>
                            <a:ext cx="569491" cy="11234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Ευθύγραμμο βέλος σύνδεσης 47"/>
                          <p:cNvCxnSpPr/>
                          <p:nvPr/>
                        </p:nvCxnSpPr>
                        <p:spPr>
                          <a:xfrm>
                            <a:off x="2301779" y="5178015"/>
                            <a:ext cx="191106" cy="830013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1" name="Οβάλ 40"/>
                        <p:cNvSpPr/>
                        <p:nvPr/>
                      </p:nvSpPr>
                      <p:spPr>
                        <a:xfrm>
                          <a:off x="9224010" y="4815666"/>
                          <a:ext cx="108222" cy="108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2" name="Οβάλ 41"/>
                        <p:cNvSpPr/>
                        <p:nvPr/>
                      </p:nvSpPr>
                      <p:spPr>
                        <a:xfrm rot="1311563">
                          <a:off x="8980757" y="3903515"/>
                          <a:ext cx="602173" cy="1866048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91145" y="307815"/>
                        <a:ext cx="130567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16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Φυσικό Φως</a:t>
                        </a:r>
                      </a:p>
                    </p:txBody>
                  </p:sp>
                </p:grpSp>
                <p:grpSp>
                  <p:nvGrpSpPr>
                    <p:cNvPr id="23" name="Ομάδα 22"/>
                    <p:cNvGrpSpPr/>
                    <p:nvPr/>
                  </p:nvGrpSpPr>
                  <p:grpSpPr>
                    <a:xfrm>
                      <a:off x="3746392" y="3429387"/>
                      <a:ext cx="1986444" cy="1234986"/>
                      <a:chOff x="3746392" y="3429387"/>
                      <a:chExt cx="1951516" cy="1234986"/>
                    </a:xfrm>
                  </p:grpSpPr>
                  <p:grpSp>
                    <p:nvGrpSpPr>
                      <p:cNvPr id="33" name="Ομάδα 32"/>
                      <p:cNvGrpSpPr/>
                      <p:nvPr/>
                    </p:nvGrpSpPr>
                    <p:grpSpPr>
                      <a:xfrm>
                        <a:off x="3746392" y="3578331"/>
                        <a:ext cx="1476813" cy="1086042"/>
                        <a:chOff x="3873520" y="1979800"/>
                        <a:chExt cx="1476813" cy="829177"/>
                      </a:xfrm>
                    </p:grpSpPr>
                    <p:sp>
                      <p:nvSpPr>
                        <p:cNvPr id="35" name="Ελεύθερη σχεδίαση 34"/>
                        <p:cNvSpPr/>
                        <p:nvPr/>
                      </p:nvSpPr>
                      <p:spPr>
                        <a:xfrm>
                          <a:off x="3873520" y="2213747"/>
                          <a:ext cx="509155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488373 w 509155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09155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76200" y="-25405"/>
                                <a:pt x="135082" y="2304"/>
                              </a:cubicBezTo>
                              <a:cubicBezTo>
                                <a:pt x="193964" y="30013"/>
                                <a:pt x="290945" y="573804"/>
                                <a:pt x="353291" y="594586"/>
                              </a:cubicBezTo>
                              <a:cubicBezTo>
                                <a:pt x="415637" y="615368"/>
                                <a:pt x="509155" y="126995"/>
                                <a:pt x="509155" y="126995"/>
                              </a:cubicBezTo>
                              <a:lnTo>
                                <a:pt x="509155" y="126995"/>
                              </a:lnTo>
                              <a:lnTo>
                                <a:pt x="488373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6" name="Ελεύθερη σχεδίαση 35"/>
                        <p:cNvSpPr/>
                        <p:nvPr/>
                      </p:nvSpPr>
                      <p:spPr>
                        <a:xfrm>
                          <a:off x="4346058" y="2089862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7" name="Ελεύθερη σχεδίαση 36"/>
                        <p:cNvSpPr/>
                        <p:nvPr/>
                      </p:nvSpPr>
                      <p:spPr>
                        <a:xfrm>
                          <a:off x="4830787" y="1979800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4" name="Ελεύθερη σχεδίαση 33"/>
                      <p:cNvSpPr/>
                      <p:nvPr/>
                    </p:nvSpPr>
                    <p:spPr>
                      <a:xfrm>
                        <a:off x="5178362" y="3429387"/>
                        <a:ext cx="519546" cy="779622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</p:grpSp>
            </p:grpSp>
          </p:grpSp>
          <p:cxnSp>
            <p:nvCxnSpPr>
              <p:cNvPr id="68" name="Ευθεία γραμμή σύνδεσης 67"/>
              <p:cNvCxnSpPr/>
              <p:nvPr/>
            </p:nvCxnSpPr>
            <p:spPr>
              <a:xfrm flipV="1">
                <a:off x="7971592" y="2778016"/>
                <a:ext cx="972000" cy="2767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Ομάδα 85"/>
            <p:cNvGrpSpPr/>
            <p:nvPr/>
          </p:nvGrpSpPr>
          <p:grpSpPr>
            <a:xfrm rot="10800000">
              <a:off x="9900934" y="1865659"/>
              <a:ext cx="1369872" cy="851923"/>
              <a:chOff x="9968688" y="1816549"/>
              <a:chExt cx="1365001" cy="851923"/>
            </a:xfrm>
          </p:grpSpPr>
          <p:sp>
            <p:nvSpPr>
              <p:cNvPr id="78" name="Ελεύθερη σχεδίαση 77"/>
              <p:cNvSpPr/>
              <p:nvPr/>
            </p:nvSpPr>
            <p:spPr>
              <a:xfrm rot="1414666">
                <a:off x="9968688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Ελεύθερη σχεδίαση 84"/>
              <p:cNvSpPr/>
              <p:nvPr/>
            </p:nvSpPr>
            <p:spPr>
              <a:xfrm rot="12214666">
                <a:off x="10674559" y="1816549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7" name="Ομάδα 86"/>
            <p:cNvGrpSpPr/>
            <p:nvPr/>
          </p:nvGrpSpPr>
          <p:grpSpPr>
            <a:xfrm flipH="1" flipV="1">
              <a:off x="10122149" y="1537321"/>
              <a:ext cx="1571928" cy="1328189"/>
              <a:chOff x="9061478" y="1823442"/>
              <a:chExt cx="1566339" cy="1328189"/>
            </a:xfrm>
          </p:grpSpPr>
          <p:sp>
            <p:nvSpPr>
              <p:cNvPr id="88" name="Ελεύθερη σχεδίαση 87"/>
              <p:cNvSpPr/>
              <p:nvPr/>
            </p:nvSpPr>
            <p:spPr>
              <a:xfrm rot="1414666">
                <a:off x="9968687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Ελεύθερη σχεδίαση 88"/>
              <p:cNvSpPr/>
              <p:nvPr/>
            </p:nvSpPr>
            <p:spPr>
              <a:xfrm rot="12214666">
                <a:off x="9061478" y="2306601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3" name="Ομάδα 112"/>
          <p:cNvGrpSpPr/>
          <p:nvPr/>
        </p:nvGrpSpPr>
        <p:grpSpPr>
          <a:xfrm>
            <a:off x="3893478" y="1269911"/>
            <a:ext cx="2671565" cy="4268190"/>
            <a:chOff x="4659288" y="1841411"/>
            <a:chExt cx="2671565" cy="4268190"/>
          </a:xfrm>
        </p:grpSpPr>
        <p:grpSp>
          <p:nvGrpSpPr>
            <p:cNvPr id="98" name="Ομάδα 9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74" name="Ομάδα 73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51" name="Ευθύγραμμο βέλος σύνδεσης 50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Ευθύγραμμο βέλος σύνδεσης 54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Ευθύγραμμο βέλος σύνδεσης 55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ύγραμμο βέλος σύνδεσης 56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Ευθύγραμμο βέλος σύνδεσης 57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Ευθύγραμμο βέλος σύνδεσης 58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Ευθύγραμμο βέλος σύνδεσης 59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Ευθύγραμμο βέλος σύνδεσης 60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Ευθύγραμμο βέλος σύνδεσης 62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Ευθύγραμμο βέλος σύνδεσης 63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Ευθύγραμμο βέλος σύνδεσης 64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7" name="Ευθεία γραμμή σύνδεσης 106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εία γραμμή σύνδεσης 107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803202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l-GR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l-GR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8998492" y="1867374"/>
            <a:ext cx="3175859" cy="872818"/>
            <a:chOff x="8998492" y="2438874"/>
            <a:chExt cx="3175859" cy="872818"/>
          </a:xfrm>
        </p:grpSpPr>
        <p:cxnSp>
          <p:nvCxnSpPr>
            <p:cNvPr id="101" name="Ευθεία γραμμή σύνδεσης 100"/>
            <p:cNvCxnSpPr/>
            <p:nvPr/>
          </p:nvCxnSpPr>
          <p:spPr>
            <a:xfrm>
              <a:off x="8998492" y="252650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>
            <a:xfrm>
              <a:off x="9310912" y="243887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Ορθογώνιο 113"/>
                <p:cNvSpPr/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4" name="Ορθογώνιο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TextBox 115"/>
          <p:cNvSpPr txBox="1"/>
          <p:nvPr/>
        </p:nvSpPr>
        <p:spPr>
          <a:xfrm>
            <a:off x="7001946" y="4004084"/>
            <a:ext cx="416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δείκτες διάθλασης </a:t>
            </a:r>
            <a:r>
              <a:rPr lang="el-G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ανάλογες των τάσεων </a:t>
            </a:r>
            <a:r>
              <a:rPr lang="el-G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σ</a:t>
            </a:r>
            <a:r>
              <a:rPr lang="el-GR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8" name="Ευθύγραμμο βέλος σύνδεσης 117"/>
          <p:cNvCxnSpPr/>
          <p:nvPr/>
        </p:nvCxnSpPr>
        <p:spPr>
          <a:xfrm flipH="1" flipV="1">
            <a:off x="4579151" y="2583654"/>
            <a:ext cx="376445" cy="544474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ύγραμμο βέλος σύνδεσης 118"/>
          <p:cNvCxnSpPr/>
          <p:nvPr/>
        </p:nvCxnSpPr>
        <p:spPr>
          <a:xfrm flipV="1">
            <a:off x="4955596" y="2857887"/>
            <a:ext cx="244585" cy="270242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Ορθογώνιο 123"/>
          <p:cNvSpPr/>
          <p:nvPr/>
        </p:nvSpPr>
        <p:spPr>
          <a:xfrm>
            <a:off x="4616909" y="2364119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dirty="0">
              <a:solidFill>
                <a:srgbClr val="002B82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4815029" y="256847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dirty="0">
              <a:solidFill>
                <a:srgbClr val="002B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</m:oMath>
                </a14:m>
                <a:r>
                  <a:rPr kumimoji="0" lang="el-GR" b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    και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</m:oMath>
                </a14:m>
                <a:endParaRPr kumimoji="0" lang="el-GR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blipFill>
                <a:blip r:embed="rId6"/>
                <a:stretch>
                  <a:fillRect t="-4545" b="-1818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Ομάδα 137"/>
          <p:cNvGrpSpPr/>
          <p:nvPr/>
        </p:nvGrpSpPr>
        <p:grpSpPr>
          <a:xfrm>
            <a:off x="9297351" y="2638472"/>
            <a:ext cx="2439194" cy="3625260"/>
            <a:chOff x="9297351" y="2638472"/>
            <a:chExt cx="2439194" cy="3625260"/>
          </a:xfrm>
        </p:grpSpPr>
        <p:cxnSp>
          <p:nvCxnSpPr>
            <p:cNvPr id="128" name="Ευθύγραμμο βέλος σύνδεσης 127"/>
            <p:cNvCxnSpPr/>
            <p:nvPr/>
          </p:nvCxnSpPr>
          <p:spPr>
            <a:xfrm>
              <a:off x="11239516" y="2638472"/>
              <a:ext cx="0" cy="295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Ευθύγραμμο βέλος σύνδεσης 128"/>
            <p:cNvCxnSpPr/>
            <p:nvPr/>
          </p:nvCxnSpPr>
          <p:spPr>
            <a:xfrm flipH="1">
              <a:off x="9671856" y="5080475"/>
              <a:ext cx="0" cy="50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Ορθογώνιο 130"/>
                <p:cNvSpPr/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  <m:r>
                              <a:rPr kumimoji="0" lang="en-US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𝐜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1" name="Ορθογώνιο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TextBox 131"/>
          <p:cNvSpPr txBox="1"/>
          <p:nvPr/>
        </p:nvSpPr>
        <p:spPr>
          <a:xfrm>
            <a:off x="6737504" y="5778281"/>
            <a:ext cx="23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Τασεοπτικός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Νόμος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752744" y="6296441"/>
            <a:ext cx="2853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l-G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Τασεοπτική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σταθερά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</a:p>
        </p:txBody>
      </p:sp>
    </p:spTree>
    <p:extLst>
      <p:ext uri="{BB962C8B-B14F-4D97-AF65-F5344CB8AC3E}">
        <p14:creationId xmlns:p14="http://schemas.microsoft.com/office/powerpoint/2010/main" val="263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4" grpId="0"/>
      <p:bldP spid="125" grpId="0"/>
      <p:bldP spid="126" grpId="0" animBg="1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Ομάδα 148"/>
          <p:cNvGrpSpPr/>
          <p:nvPr/>
        </p:nvGrpSpPr>
        <p:grpSpPr>
          <a:xfrm>
            <a:off x="2292149" y="880901"/>
            <a:ext cx="7863563" cy="4270287"/>
            <a:chOff x="2292149" y="880901"/>
            <a:chExt cx="7863563" cy="427028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7092" y="2151131"/>
              <a:ext cx="1609950" cy="2067213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524" y="1318002"/>
              <a:ext cx="1571844" cy="2067213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6313" y="880901"/>
              <a:ext cx="1581371" cy="2067213"/>
            </a:xfrm>
            <a:prstGeom prst="rect">
              <a:avLst/>
            </a:prstGeom>
          </p:spPr>
        </p:pic>
        <p:cxnSp>
          <p:nvCxnSpPr>
            <p:cNvPr id="7" name="Ευθεία γραμμή σύνδεσης 6"/>
            <p:cNvCxnSpPr/>
            <p:nvPr/>
          </p:nvCxnSpPr>
          <p:spPr>
            <a:xfrm flipH="1" flipV="1">
              <a:off x="9615712" y="2357131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4649781" y="2140739"/>
              <a:ext cx="99186" cy="19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Ομάδα 8"/>
            <p:cNvGrpSpPr/>
            <p:nvPr/>
          </p:nvGrpSpPr>
          <p:grpSpPr>
            <a:xfrm>
              <a:off x="4249882" y="2357131"/>
              <a:ext cx="976745" cy="1680775"/>
              <a:chOff x="4249882" y="3140606"/>
              <a:chExt cx="976745" cy="1680775"/>
            </a:xfrm>
          </p:grpSpPr>
          <p:cxnSp>
            <p:nvCxnSpPr>
              <p:cNvPr id="10" name="Ευθεία γραμμή σύνδεσης 9"/>
              <p:cNvCxnSpPr/>
              <p:nvPr/>
            </p:nvCxnSpPr>
            <p:spPr>
              <a:xfrm flipV="1">
                <a:off x="4249882" y="3470562"/>
                <a:ext cx="976745" cy="9586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4249882" y="3140606"/>
                <a:ext cx="831273" cy="168077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εία γραμμή σύνδεσης 19"/>
            <p:cNvCxnSpPr/>
            <p:nvPr/>
          </p:nvCxnSpPr>
          <p:spPr>
            <a:xfrm flipH="1" flipV="1">
              <a:off x="6846632" y="2223029"/>
              <a:ext cx="1260980" cy="4419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2989117" y="2138845"/>
              <a:ext cx="3465" cy="575307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2149" y="2651807"/>
              <a:ext cx="1581371" cy="20672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187724" y="20388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3735" y="239967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00618" y="12389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2997" y="1567611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>
              <a:off x="6991791" y="1529238"/>
              <a:ext cx="831273" cy="16807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7022964" y="1848803"/>
              <a:ext cx="976745" cy="9586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65705" y="4751078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27128" y="2929267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87301" y="4216950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85049" y="3393068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</a:p>
          </p:txBody>
        </p:sp>
      </p:grpSp>
      <p:grpSp>
        <p:nvGrpSpPr>
          <p:cNvPr id="153" name="Ομάδα 152"/>
          <p:cNvGrpSpPr/>
          <p:nvPr/>
        </p:nvGrpSpPr>
        <p:grpSpPr>
          <a:xfrm>
            <a:off x="5361082" y="1733750"/>
            <a:ext cx="2004853" cy="3042657"/>
            <a:chOff x="5361082" y="1733750"/>
            <a:chExt cx="2004853" cy="3042657"/>
          </a:xfrm>
        </p:grpSpPr>
        <p:pic>
          <p:nvPicPr>
            <p:cNvPr id="74" name="Εικόνα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1082" y="1733750"/>
              <a:ext cx="1505160" cy="2095792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5495871" y="4376297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</a:p>
          </p:txBody>
        </p:sp>
      </p:grpSp>
      <p:grpSp>
        <p:nvGrpSpPr>
          <p:cNvPr id="127" name="Ομάδα 126"/>
          <p:cNvGrpSpPr/>
          <p:nvPr/>
        </p:nvGrpSpPr>
        <p:grpSpPr>
          <a:xfrm>
            <a:off x="4922187" y="937399"/>
            <a:ext cx="2671565" cy="4268190"/>
            <a:chOff x="4659288" y="1841411"/>
            <a:chExt cx="2671565" cy="4268190"/>
          </a:xfrm>
        </p:grpSpPr>
        <p:grpSp>
          <p:nvGrpSpPr>
            <p:cNvPr id="128" name="Ομάδα 12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133" name="Ομάδα 132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135" name="Ομάδα 134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137" name="Ευθύγραμμο βέλος σύνδεσης 136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Ευθύγραμμο βέλος σύνδεσης 137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Ευθύγραμμο βέλος σύνδεσης 138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Ευθύγραμμο βέλος σύνδεσης 139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Ευθύγραμμο βέλος σύνδεσης 140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ύγραμμο βέλος σύνδεσης 141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ύγραμμο βέλος σύνδεσης 142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ύγραμμο βέλος σύνδεσης 143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ύγραμμο βέλος σύνδεσης 144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ύγραμμο βέλος σύνδεσης 145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Ευθύγραμμο βέλος σύνδεσης 146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ύγραμμο βέλος σύνδεσης 147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Ευθεία γραμμή σύνδεσης 128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Ευθεία γραμμή σύνδεσης 129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4834375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Ομάδα 154"/>
          <p:cNvGrpSpPr/>
          <p:nvPr/>
        </p:nvGrpSpPr>
        <p:grpSpPr>
          <a:xfrm>
            <a:off x="305447" y="695655"/>
            <a:ext cx="11821153" cy="4553880"/>
            <a:chOff x="305447" y="695655"/>
            <a:chExt cx="11821153" cy="4553880"/>
          </a:xfrm>
        </p:grpSpPr>
        <p:grpSp>
          <p:nvGrpSpPr>
            <p:cNvPr id="126" name="Ομάδα 125"/>
            <p:cNvGrpSpPr/>
            <p:nvPr/>
          </p:nvGrpSpPr>
          <p:grpSpPr>
            <a:xfrm>
              <a:off x="305447" y="695655"/>
              <a:ext cx="11821153" cy="4553880"/>
              <a:chOff x="305447" y="695655"/>
              <a:chExt cx="11821153" cy="4553880"/>
            </a:xfrm>
          </p:grpSpPr>
          <p:grpSp>
            <p:nvGrpSpPr>
              <p:cNvPr id="75" name="Ομάδα 74"/>
              <p:cNvGrpSpPr/>
              <p:nvPr/>
            </p:nvGrpSpPr>
            <p:grpSpPr>
              <a:xfrm>
                <a:off x="305447" y="695655"/>
                <a:ext cx="11821153" cy="4553880"/>
                <a:chOff x="1071257" y="1287937"/>
                <a:chExt cx="11821153" cy="4553880"/>
              </a:xfrm>
            </p:grpSpPr>
            <p:grpSp>
              <p:nvGrpSpPr>
                <p:cNvPr id="76" name="Ομάδα 75"/>
                <p:cNvGrpSpPr/>
                <p:nvPr/>
              </p:nvGrpSpPr>
              <p:grpSpPr>
                <a:xfrm>
                  <a:off x="1071257" y="1566026"/>
                  <a:ext cx="11821153" cy="4275791"/>
                  <a:chOff x="1071257" y="1566026"/>
                  <a:chExt cx="11821153" cy="4275791"/>
                </a:xfrm>
              </p:grpSpPr>
              <p:grpSp>
                <p:nvGrpSpPr>
                  <p:cNvPr id="86" name="Ομάδα 85"/>
                  <p:cNvGrpSpPr/>
                  <p:nvPr/>
                </p:nvGrpSpPr>
                <p:grpSpPr>
                  <a:xfrm>
                    <a:off x="1071257" y="1566026"/>
                    <a:ext cx="11821153" cy="4275791"/>
                    <a:chOff x="1071257" y="1566026"/>
                    <a:chExt cx="11821153" cy="4275791"/>
                  </a:xfrm>
                </p:grpSpPr>
                <p:cxnSp>
                  <p:nvCxnSpPr>
                    <p:cNvPr id="87" name="Ευθεία γραμμή σύνδεσης 86"/>
                    <p:cNvCxnSpPr/>
                    <p:nvPr/>
                  </p:nvCxnSpPr>
                  <p:spPr>
                    <a:xfrm flipV="1">
                      <a:off x="1992628" y="4315053"/>
                      <a:ext cx="1753764" cy="53922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" name="Ομάδα 87"/>
                    <p:cNvGrpSpPr/>
                    <p:nvPr/>
                  </p:nvGrpSpPr>
                  <p:grpSpPr>
                    <a:xfrm>
                      <a:off x="1071257" y="1566026"/>
                      <a:ext cx="11821153" cy="4275791"/>
                      <a:chOff x="1071257" y="1566026"/>
                      <a:chExt cx="11821153" cy="4275791"/>
                    </a:xfrm>
                  </p:grpSpPr>
                  <p:cxnSp>
                    <p:nvCxnSpPr>
                      <p:cNvPr id="90" name="Ευθεία γραμμή σύνδεσης 89"/>
                      <p:cNvCxnSpPr/>
                      <p:nvPr/>
                    </p:nvCxnSpPr>
                    <p:spPr>
                      <a:xfrm flipV="1">
                        <a:off x="10436758" y="1566026"/>
                        <a:ext cx="2455652" cy="756382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Ευθεία γραμμή σύνδεσης 90"/>
                      <p:cNvCxnSpPr/>
                      <p:nvPr/>
                    </p:nvCxnSpPr>
                    <p:spPr>
                      <a:xfrm flipV="1">
                        <a:off x="4484146" y="3794518"/>
                        <a:ext cx="1044000" cy="288000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2" name="Ομάδα 91"/>
                      <p:cNvGrpSpPr/>
                      <p:nvPr/>
                    </p:nvGrpSpPr>
                    <p:grpSpPr>
                      <a:xfrm rot="20152417">
                        <a:off x="1071257" y="3611218"/>
                        <a:ext cx="1305678" cy="2230599"/>
                        <a:chOff x="822852" y="287857"/>
                        <a:chExt cx="1305678" cy="2230599"/>
                      </a:xfrm>
                    </p:grpSpPr>
                    <p:grpSp>
                      <p:nvGrpSpPr>
                        <p:cNvPr id="99" name="Ομάδα 98"/>
                        <p:cNvGrpSpPr/>
                        <p:nvPr/>
                      </p:nvGrpSpPr>
                      <p:grpSpPr>
                        <a:xfrm rot="20998594">
                          <a:off x="1228376" y="652408"/>
                          <a:ext cx="842574" cy="1866048"/>
                          <a:chOff x="8892749" y="3903515"/>
                          <a:chExt cx="842574" cy="1866048"/>
                        </a:xfrm>
                      </p:grpSpPr>
                      <p:grpSp>
                        <p:nvGrpSpPr>
                          <p:cNvPr id="101" name="Ομάδα 100"/>
                          <p:cNvGrpSpPr/>
                          <p:nvPr/>
                        </p:nvGrpSpPr>
                        <p:grpSpPr>
                          <a:xfrm>
                            <a:off x="8892749" y="3985429"/>
                            <a:ext cx="842574" cy="1743898"/>
                            <a:chOff x="2000508" y="4732020"/>
                            <a:chExt cx="842574" cy="1743898"/>
                          </a:xfrm>
                        </p:grpSpPr>
                        <p:cxnSp>
                          <p:nvCxnSpPr>
                            <p:cNvPr id="104" name="Ευθύγραμμο βέλος σύνδεσης 103"/>
                            <p:cNvCxnSpPr/>
                            <p:nvPr/>
                          </p:nvCxnSpPr>
                          <p:spPr>
                            <a:xfrm flipH="1">
                              <a:off x="2091690" y="4732020"/>
                              <a:ext cx="630585" cy="1743898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Ευθύγραμμο βέλος σύνδεσης 104"/>
                            <p:cNvCxnSpPr/>
                            <p:nvPr/>
                          </p:nvCxnSpPr>
                          <p:spPr>
                            <a:xfrm flipH="1">
                              <a:off x="2000509" y="4870092"/>
                              <a:ext cx="842573" cy="1467326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6" name="Ευθύγραμμο βέλος σύνδεσης 105"/>
                            <p:cNvCxnSpPr/>
                            <p:nvPr/>
                          </p:nvCxnSpPr>
                          <p:spPr>
                            <a:xfrm flipH="1">
                              <a:off x="2301779" y="4904418"/>
                              <a:ext cx="216000" cy="142157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Ευθύγραμμο βέλος σύνδεσης 106"/>
                            <p:cNvCxnSpPr/>
                            <p:nvPr/>
                          </p:nvCxnSpPr>
                          <p:spPr>
                            <a:xfrm flipH="1">
                              <a:off x="2000508" y="5178015"/>
                              <a:ext cx="842574" cy="838537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Ευθύγραμμο βέλος σύνδεσης 107"/>
                            <p:cNvCxnSpPr/>
                            <p:nvPr/>
                          </p:nvCxnSpPr>
                          <p:spPr>
                            <a:xfrm>
                              <a:off x="2091690" y="5603969"/>
                              <a:ext cx="569491" cy="11234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Ευθύγραμμο βέλος σύνδεσης 108"/>
                            <p:cNvCxnSpPr/>
                            <p:nvPr/>
                          </p:nvCxnSpPr>
                          <p:spPr>
                            <a:xfrm>
                              <a:off x="2301779" y="5178015"/>
                              <a:ext cx="191106" cy="830013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02" name="Οβάλ 101"/>
                          <p:cNvSpPr/>
                          <p:nvPr/>
                        </p:nvSpPr>
                        <p:spPr>
                          <a:xfrm>
                            <a:off x="9224010" y="4815666"/>
                            <a:ext cx="108222" cy="108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03" name="Οβάλ 102"/>
                          <p:cNvSpPr/>
                          <p:nvPr/>
                        </p:nvSpPr>
                        <p:spPr>
                          <a:xfrm rot="1311563">
                            <a:off x="8980756" y="3903515"/>
                            <a:ext cx="602173" cy="1866048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822852" y="287857"/>
                          <a:ext cx="130567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16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Φυσικό Φως</a:t>
                          </a:r>
                        </a:p>
                      </p:txBody>
                    </p:sp>
                  </p:grpSp>
                </p:grpSp>
              </p:grpSp>
              <p:cxnSp>
                <p:nvCxnSpPr>
                  <p:cNvPr id="84" name="Ευθεία γραμμή σύνδεσης 83"/>
                  <p:cNvCxnSpPr/>
                  <p:nvPr/>
                </p:nvCxnSpPr>
                <p:spPr>
                  <a:xfrm flipV="1">
                    <a:off x="7524779" y="2997065"/>
                    <a:ext cx="694015" cy="18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Ομάδα 76"/>
                <p:cNvGrpSpPr/>
                <p:nvPr/>
              </p:nvGrpSpPr>
              <p:grpSpPr>
                <a:xfrm rot="10800000">
                  <a:off x="10752991" y="1574711"/>
                  <a:ext cx="1369872" cy="851923"/>
                  <a:chOff x="9119660" y="2107497"/>
                  <a:chExt cx="1365001" cy="851923"/>
                </a:xfrm>
              </p:grpSpPr>
              <p:sp>
                <p:nvSpPr>
                  <p:cNvPr id="81" name="Ελεύθερη σχεδίαση 80"/>
                  <p:cNvSpPr/>
                  <p:nvPr/>
                </p:nvSpPr>
                <p:spPr>
                  <a:xfrm rot="1414666">
                    <a:off x="9119660" y="2114390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2" name="Ελεύθερη σχεδίαση 81"/>
                  <p:cNvSpPr/>
                  <p:nvPr/>
                </p:nvSpPr>
                <p:spPr>
                  <a:xfrm rot="12214666">
                    <a:off x="9825531" y="2107497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78" name="Ομάδα 77"/>
                <p:cNvGrpSpPr/>
                <p:nvPr/>
              </p:nvGrpSpPr>
              <p:grpSpPr>
                <a:xfrm flipH="1" flipV="1">
                  <a:off x="10911863" y="1287937"/>
                  <a:ext cx="1571929" cy="1328189"/>
                  <a:chOff x="8274581" y="2072826"/>
                  <a:chExt cx="1566343" cy="1328189"/>
                </a:xfrm>
              </p:grpSpPr>
              <p:sp>
                <p:nvSpPr>
                  <p:cNvPr id="79" name="Ελεύθερη σχεδίαση 78"/>
                  <p:cNvSpPr/>
                  <p:nvPr/>
                </p:nvSpPr>
                <p:spPr>
                  <a:xfrm rot="1414666">
                    <a:off x="9181793" y="2072826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0" name="Ελεύθερη σχεδίαση 79"/>
                  <p:cNvSpPr/>
                  <p:nvPr/>
                </p:nvSpPr>
                <p:spPr>
                  <a:xfrm rot="12214666">
                    <a:off x="8274581" y="2555985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125" name="Ευθεία γραμμή σύνδεσης 124"/>
              <p:cNvCxnSpPr/>
              <p:nvPr/>
            </p:nvCxnSpPr>
            <p:spPr>
              <a:xfrm flipV="1">
                <a:off x="8158581" y="1978056"/>
                <a:ext cx="694015" cy="180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Ευθεία γραμμή σύνδεσης 153"/>
            <p:cNvCxnSpPr/>
            <p:nvPr/>
          </p:nvCxnSpPr>
          <p:spPr>
            <a:xfrm flipV="1">
              <a:off x="5338422" y="2834848"/>
              <a:ext cx="612000" cy="1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</a:p>
        </p:txBody>
      </p:sp>
    </p:spTree>
    <p:extLst>
      <p:ext uri="{BB962C8B-B14F-4D97-AF65-F5344CB8AC3E}">
        <p14:creationId xmlns:p14="http://schemas.microsoft.com/office/powerpoint/2010/main" val="3171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5886" y="620688"/>
            <a:ext cx="4638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2633420" y="1534813"/>
            <a:ext cx="8100392" cy="5186683"/>
            <a:chOff x="1043608" y="1844824"/>
            <a:chExt cx="6885273" cy="47935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44824"/>
              <a:ext cx="6885273" cy="479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9" y="2196153"/>
              <a:ext cx="9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Φωτεινή Πηγή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5736" y="1916864"/>
              <a:ext cx="100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7850" y="2276872"/>
              <a:ext cx="13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6040" y="1844824"/>
              <a:ext cx="7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Υλικό προς έλεγχο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176" y="2132856"/>
              <a:ext cx="10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2272" y="2348912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240" y="3284984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</a:p>
        </p:txBody>
      </p:sp>
    </p:spTree>
    <p:extLst>
      <p:ext uri="{BB962C8B-B14F-4D97-AF65-F5344CB8AC3E}">
        <p14:creationId xmlns:p14="http://schemas.microsoft.com/office/powerpoint/2010/main" val="2242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deris\Pictures\Logitech Webcam\Picture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40" y="4428544"/>
            <a:ext cx="2905631" cy="23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ideris\Pictures\Logitech Webcam\Picture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3" y="4388510"/>
            <a:ext cx="2600889" cy="22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0" y="1668400"/>
            <a:ext cx="2927148" cy="23417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24" y="1669172"/>
            <a:ext cx="2600889" cy="234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9831" y="620688"/>
            <a:ext cx="509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 από Κυκλικό </a:t>
            </a:r>
            <a:r>
              <a:rPr lang="el-GR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1646908"/>
            <a:ext cx="2508781" cy="234094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4388510"/>
            <a:ext cx="2508781" cy="22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2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Ανακλαστικότητα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Διαπερατότητα Φωτεινού Κύματος σε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Διαχωριστική Επιφάνεια Δυο Μέσων Διάδοσης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Δείκτες Διάθλασης η</a:t>
            </a:r>
            <a:r>
              <a:rPr lang="el-GR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η</a:t>
            </a:r>
            <a:r>
              <a:rPr lang="el-GR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2899145" y="1514594"/>
            <a:ext cx="6365356" cy="1124289"/>
            <a:chOff x="2899145" y="1514594"/>
            <a:chExt cx="6365356" cy="1124289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2902688" y="1594883"/>
              <a:ext cx="6361813" cy="1044000"/>
              <a:chOff x="2902688" y="1594883"/>
              <a:chExt cx="6361813" cy="1044000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2902688" y="1594883"/>
                <a:ext cx="3179135" cy="1044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6085366" y="1594883"/>
                <a:ext cx="3179135" cy="1044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Ορθογώνιο 5"/>
            <p:cNvSpPr/>
            <p:nvPr/>
          </p:nvSpPr>
          <p:spPr>
            <a:xfrm>
              <a:off x="2899145" y="1581742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849003" y="151459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p:cxnSp>
        <p:nvCxnSpPr>
          <p:cNvPr id="12" name="Ευθεία γραμμή σύνδεσης 11"/>
          <p:cNvCxnSpPr/>
          <p:nvPr/>
        </p:nvCxnSpPr>
        <p:spPr>
          <a:xfrm>
            <a:off x="3508744" y="1594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35470" y="3518067"/>
            <a:ext cx="3982716" cy="565155"/>
            <a:chOff x="35470" y="3103380"/>
            <a:chExt cx="3982716" cy="565155"/>
          </a:xfrm>
        </p:grpSpPr>
        <p:sp>
          <p:nvSpPr>
            <p:cNvPr id="41" name="Ορθογώνιο 40"/>
            <p:cNvSpPr/>
            <p:nvPr/>
          </p:nvSpPr>
          <p:spPr>
            <a:xfrm>
              <a:off x="35470" y="3180549"/>
              <a:ext cx="2023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Ανακλαστικότητα</a:t>
              </a:r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55688" y="3103380"/>
                  <a:ext cx="1862498" cy="5651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688" y="3103380"/>
                  <a:ext cx="1862498" cy="5651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3854896" y="3282178"/>
                <a:ext cx="1781129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96" y="3282178"/>
                <a:ext cx="1781129" cy="1030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Ορθογώνιο 43"/>
              <p:cNvSpPr/>
              <p:nvPr/>
            </p:nvSpPr>
            <p:spPr>
              <a:xfrm>
                <a:off x="1653361" y="4539254"/>
                <a:ext cx="2581411" cy="1117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Ορθογώνιο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1" y="4539254"/>
                <a:ext cx="2581411" cy="1117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799550" y="4704741"/>
            <a:ext cx="150629" cy="833313"/>
            <a:chOff x="2753833" y="4088027"/>
            <a:chExt cx="150629" cy="833313"/>
          </a:xfrm>
        </p:grpSpPr>
        <p:cxnSp>
          <p:nvCxnSpPr>
            <p:cNvPr id="46" name="Ευθεία γραμμή σύνδεσης 45"/>
            <p:cNvCxnSpPr/>
            <p:nvPr/>
          </p:nvCxnSpPr>
          <p:spPr>
            <a:xfrm flipH="1">
              <a:off x="2753833" y="4088027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Ορθογώνιο 48"/>
              <p:cNvSpPr/>
              <p:nvPr/>
            </p:nvSpPr>
            <p:spPr>
              <a:xfrm>
                <a:off x="4040912" y="4586253"/>
                <a:ext cx="1804212" cy="105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12" y="4586253"/>
                <a:ext cx="1804212" cy="1055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Ορθογώνιο 49"/>
              <p:cNvSpPr/>
              <p:nvPr/>
            </p:nvSpPr>
            <p:spPr>
              <a:xfrm>
                <a:off x="1724356" y="5945103"/>
                <a:ext cx="2628476" cy="846257"/>
              </a:xfrm>
              <a:prstGeom prst="rect">
                <a:avLst/>
              </a:prstGeom>
              <a:ln w="28575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l-GR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Ορθογώνιο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56" y="5945103"/>
                <a:ext cx="2628476" cy="846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6586263" y="3508084"/>
            <a:ext cx="3749127" cy="567015"/>
            <a:chOff x="6586263" y="3093397"/>
            <a:chExt cx="3749127" cy="567015"/>
          </a:xfrm>
        </p:grpSpPr>
        <p:sp>
          <p:nvSpPr>
            <p:cNvPr id="51" name="Ορθογώνιο 50"/>
            <p:cNvSpPr/>
            <p:nvPr/>
          </p:nvSpPr>
          <p:spPr>
            <a:xfrm>
              <a:off x="6586263" y="3170566"/>
              <a:ext cx="1776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Διαπερατότητα: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519380" y="3093397"/>
                  <a:ext cx="1816010" cy="5670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80" y="3093397"/>
                  <a:ext cx="1816010" cy="56701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Ορθογώνιο 52"/>
              <p:cNvSpPr/>
              <p:nvPr/>
            </p:nvSpPr>
            <p:spPr>
              <a:xfrm>
                <a:off x="10299748" y="3250251"/>
                <a:ext cx="1781129" cy="10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Ορθογώνιο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748" y="3250251"/>
                <a:ext cx="1781129" cy="10724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/>
              <p:cNvSpPr/>
              <p:nvPr/>
            </p:nvSpPr>
            <p:spPr>
              <a:xfrm>
                <a:off x="7704769" y="4549547"/>
                <a:ext cx="2534925" cy="1114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69" y="4549547"/>
                <a:ext cx="2534925" cy="1114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Ομάδα 54"/>
          <p:cNvGrpSpPr/>
          <p:nvPr/>
        </p:nvGrpSpPr>
        <p:grpSpPr>
          <a:xfrm>
            <a:off x="8918184" y="4721317"/>
            <a:ext cx="435482" cy="815530"/>
            <a:chOff x="2759150" y="4105810"/>
            <a:chExt cx="435482" cy="815530"/>
          </a:xfrm>
        </p:grpSpPr>
        <p:cxnSp>
          <p:nvCxnSpPr>
            <p:cNvPr id="56" name="Ευθεία γραμμή σύνδεσης 55"/>
            <p:cNvCxnSpPr/>
            <p:nvPr/>
          </p:nvCxnSpPr>
          <p:spPr>
            <a:xfrm flipH="1">
              <a:off x="3049320" y="4105810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Ορθογώνιο 57"/>
              <p:cNvSpPr/>
              <p:nvPr/>
            </p:nvSpPr>
            <p:spPr>
              <a:xfrm>
                <a:off x="10053172" y="4564045"/>
                <a:ext cx="1804212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Ορθογώνιο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72" y="4564045"/>
                <a:ext cx="1804212" cy="1095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Ορθογώνιο 58"/>
              <p:cNvSpPr/>
              <p:nvPr/>
            </p:nvSpPr>
            <p:spPr>
              <a:xfrm>
                <a:off x="7788598" y="5956240"/>
                <a:ext cx="2634888" cy="848694"/>
              </a:xfrm>
              <a:prstGeom prst="rect">
                <a:avLst/>
              </a:prstGeom>
              <a:ln w="28575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Ορθογώνιο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98" y="5956240"/>
                <a:ext cx="2634888" cy="8486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Ευθεία γραμμή σύνδεσης 60"/>
          <p:cNvCxnSpPr/>
          <p:nvPr/>
        </p:nvCxnSpPr>
        <p:spPr>
          <a:xfrm rot="5400000">
            <a:off x="4322723" y="5086964"/>
            <a:ext cx="3528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Ορθογώνιο 65"/>
              <p:cNvSpPr/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6" name="Ορθογώνιο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  <a:blipFill>
                <a:blip r:embed="rId1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9A5CE0E-7250-3241-6929-A1F78562A282}"/>
              </a:ext>
            </a:extLst>
          </p:cNvPr>
          <p:cNvGrpSpPr/>
          <p:nvPr/>
        </p:nvGrpSpPr>
        <p:grpSpPr>
          <a:xfrm>
            <a:off x="3540643" y="1435391"/>
            <a:ext cx="2537637" cy="545641"/>
            <a:chOff x="3540643" y="1435391"/>
            <a:chExt cx="2537637" cy="545641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3540643" y="1435391"/>
              <a:ext cx="2537637" cy="545641"/>
              <a:chOff x="3540643" y="1435391"/>
              <a:chExt cx="2537637" cy="545641"/>
            </a:xfrm>
          </p:grpSpPr>
          <p:sp>
            <p:nvSpPr>
              <p:cNvPr id="25" name="Ελεύθερη σχεδίαση 24"/>
              <p:cNvSpPr/>
              <p:nvPr/>
            </p:nvSpPr>
            <p:spPr>
              <a:xfrm>
                <a:off x="3540643" y="1828807"/>
                <a:ext cx="2537637" cy="152225"/>
              </a:xfrm>
              <a:custGeom>
                <a:avLst/>
                <a:gdLst>
                  <a:gd name="connsiteX0" fmla="*/ 0 w 2849525"/>
                  <a:gd name="connsiteY0" fmla="*/ 361510 h 712387"/>
                  <a:gd name="connsiteX1" fmla="*/ 329609 w 2849525"/>
                  <a:gd name="connsiteY1" fmla="*/ 10635 h 712387"/>
                  <a:gd name="connsiteX2" fmla="*/ 659218 w 2849525"/>
                  <a:gd name="connsiteY2" fmla="*/ 701752 h 712387"/>
                  <a:gd name="connsiteX3" fmla="*/ 978195 w 2849525"/>
                  <a:gd name="connsiteY3" fmla="*/ 3 h 712387"/>
                  <a:gd name="connsiteX4" fmla="*/ 1286539 w 2849525"/>
                  <a:gd name="connsiteY4" fmla="*/ 712384 h 712387"/>
                  <a:gd name="connsiteX5" fmla="*/ 1605516 w 2849525"/>
                  <a:gd name="connsiteY5" fmla="*/ 10635 h 712387"/>
                  <a:gd name="connsiteX6" fmla="*/ 1945758 w 2849525"/>
                  <a:gd name="connsiteY6" fmla="*/ 712384 h 712387"/>
                  <a:gd name="connsiteX7" fmla="*/ 2254102 w 2849525"/>
                  <a:gd name="connsiteY7" fmla="*/ 10635 h 712387"/>
                  <a:gd name="connsiteX8" fmla="*/ 2583711 w 2849525"/>
                  <a:gd name="connsiteY8" fmla="*/ 701752 h 712387"/>
                  <a:gd name="connsiteX9" fmla="*/ 2849525 w 2849525"/>
                  <a:gd name="connsiteY9" fmla="*/ 202021 h 712387"/>
                  <a:gd name="connsiteX0" fmla="*/ 0 w 2711301"/>
                  <a:gd name="connsiteY0" fmla="*/ 372143 h 712387"/>
                  <a:gd name="connsiteX1" fmla="*/ 191385 w 2711301"/>
                  <a:gd name="connsiteY1" fmla="*/ 10635 h 712387"/>
                  <a:gd name="connsiteX2" fmla="*/ 520994 w 2711301"/>
                  <a:gd name="connsiteY2" fmla="*/ 701752 h 712387"/>
                  <a:gd name="connsiteX3" fmla="*/ 839971 w 2711301"/>
                  <a:gd name="connsiteY3" fmla="*/ 3 h 712387"/>
                  <a:gd name="connsiteX4" fmla="*/ 1148315 w 2711301"/>
                  <a:gd name="connsiteY4" fmla="*/ 712384 h 712387"/>
                  <a:gd name="connsiteX5" fmla="*/ 1467292 w 2711301"/>
                  <a:gd name="connsiteY5" fmla="*/ 10635 h 712387"/>
                  <a:gd name="connsiteX6" fmla="*/ 1807534 w 2711301"/>
                  <a:gd name="connsiteY6" fmla="*/ 712384 h 712387"/>
                  <a:gd name="connsiteX7" fmla="*/ 2115878 w 2711301"/>
                  <a:gd name="connsiteY7" fmla="*/ 10635 h 712387"/>
                  <a:gd name="connsiteX8" fmla="*/ 2445487 w 2711301"/>
                  <a:gd name="connsiteY8" fmla="*/ 701752 h 712387"/>
                  <a:gd name="connsiteX9" fmla="*/ 2711301 w 2711301"/>
                  <a:gd name="connsiteY9" fmla="*/ 202021 h 71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1301" h="712387">
                    <a:moveTo>
                      <a:pt x="0" y="372143"/>
                    </a:moveTo>
                    <a:cubicBezTo>
                      <a:pt x="109869" y="168352"/>
                      <a:pt x="104553" y="-44300"/>
                      <a:pt x="191385" y="10635"/>
                    </a:cubicBezTo>
                    <a:cubicBezTo>
                      <a:pt x="278217" y="65570"/>
                      <a:pt x="412896" y="703524"/>
                      <a:pt x="520994" y="701752"/>
                    </a:cubicBezTo>
                    <a:cubicBezTo>
                      <a:pt x="629092" y="699980"/>
                      <a:pt x="735418" y="-1769"/>
                      <a:pt x="839971" y="3"/>
                    </a:cubicBezTo>
                    <a:cubicBezTo>
                      <a:pt x="944524" y="1775"/>
                      <a:pt x="1043762" y="710612"/>
                      <a:pt x="1148315" y="712384"/>
                    </a:cubicBezTo>
                    <a:cubicBezTo>
                      <a:pt x="1252868" y="714156"/>
                      <a:pt x="1357422" y="10635"/>
                      <a:pt x="1467292" y="10635"/>
                    </a:cubicBezTo>
                    <a:cubicBezTo>
                      <a:pt x="1577162" y="10635"/>
                      <a:pt x="1699436" y="712384"/>
                      <a:pt x="1807534" y="712384"/>
                    </a:cubicBezTo>
                    <a:cubicBezTo>
                      <a:pt x="1915632" y="712384"/>
                      <a:pt x="2009553" y="12407"/>
                      <a:pt x="2115878" y="10635"/>
                    </a:cubicBezTo>
                    <a:cubicBezTo>
                      <a:pt x="2222203" y="8863"/>
                      <a:pt x="2346250" y="669854"/>
                      <a:pt x="2445487" y="701752"/>
                    </a:cubicBezTo>
                    <a:cubicBezTo>
                      <a:pt x="2544724" y="733650"/>
                      <a:pt x="2628012" y="467835"/>
                      <a:pt x="2711301" y="2020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Ορθογώνιο 27"/>
              <p:cNvSpPr/>
              <p:nvPr/>
            </p:nvSpPr>
            <p:spPr>
              <a:xfrm>
                <a:off x="4509246" y="1435391"/>
                <a:ext cx="4154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l-GR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sz="2000" dirty="0"/>
              </a:p>
            </p:txBody>
          </p:sp>
        </p:grpSp>
        <p:sp>
          <p:nvSpPr>
            <p:cNvPr id="60" name="Ορθογώνιο 27">
              <a:extLst>
                <a:ext uri="{FF2B5EF4-FFF2-40B4-BE49-F238E27FC236}">
                  <a16:creationId xmlns:a16="http://schemas.microsoft.com/office/drawing/2014/main" id="{EBDCE8EF-94F4-E899-92F5-70685E95B8E4}"/>
                </a:ext>
              </a:extLst>
            </p:cNvPr>
            <p:cNvSpPr/>
            <p:nvPr/>
          </p:nvSpPr>
          <p:spPr>
            <a:xfrm>
              <a:off x="3756937" y="1547351"/>
              <a:ext cx="5072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sz="2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FA83B-D113-0517-CC5C-E1B821C103FD}"/>
              </a:ext>
            </a:extLst>
          </p:cNvPr>
          <p:cNvGrpSpPr/>
          <p:nvPr/>
        </p:nvGrpSpPr>
        <p:grpSpPr>
          <a:xfrm>
            <a:off x="3522126" y="2225563"/>
            <a:ext cx="2537637" cy="441942"/>
            <a:chOff x="3522126" y="2225563"/>
            <a:chExt cx="2537637" cy="441942"/>
          </a:xfrm>
        </p:grpSpPr>
        <p:grpSp>
          <p:nvGrpSpPr>
            <p:cNvPr id="35" name="Ομάδα 34"/>
            <p:cNvGrpSpPr/>
            <p:nvPr/>
          </p:nvGrpSpPr>
          <p:grpSpPr>
            <a:xfrm>
              <a:off x="3522126" y="2225563"/>
              <a:ext cx="2537637" cy="410837"/>
              <a:chOff x="3522126" y="2225563"/>
              <a:chExt cx="2537637" cy="410837"/>
            </a:xfrm>
          </p:grpSpPr>
          <p:sp>
            <p:nvSpPr>
              <p:cNvPr id="27" name="Ελεύθερη σχεδίαση 26"/>
              <p:cNvSpPr/>
              <p:nvPr/>
            </p:nvSpPr>
            <p:spPr>
              <a:xfrm flipH="1">
                <a:off x="3522126" y="2225563"/>
                <a:ext cx="2537637" cy="152225"/>
              </a:xfrm>
              <a:custGeom>
                <a:avLst/>
                <a:gdLst>
                  <a:gd name="connsiteX0" fmla="*/ 0 w 2849525"/>
                  <a:gd name="connsiteY0" fmla="*/ 361510 h 712387"/>
                  <a:gd name="connsiteX1" fmla="*/ 329609 w 2849525"/>
                  <a:gd name="connsiteY1" fmla="*/ 10635 h 712387"/>
                  <a:gd name="connsiteX2" fmla="*/ 659218 w 2849525"/>
                  <a:gd name="connsiteY2" fmla="*/ 701752 h 712387"/>
                  <a:gd name="connsiteX3" fmla="*/ 978195 w 2849525"/>
                  <a:gd name="connsiteY3" fmla="*/ 3 h 712387"/>
                  <a:gd name="connsiteX4" fmla="*/ 1286539 w 2849525"/>
                  <a:gd name="connsiteY4" fmla="*/ 712384 h 712387"/>
                  <a:gd name="connsiteX5" fmla="*/ 1605516 w 2849525"/>
                  <a:gd name="connsiteY5" fmla="*/ 10635 h 712387"/>
                  <a:gd name="connsiteX6" fmla="*/ 1945758 w 2849525"/>
                  <a:gd name="connsiteY6" fmla="*/ 712384 h 712387"/>
                  <a:gd name="connsiteX7" fmla="*/ 2254102 w 2849525"/>
                  <a:gd name="connsiteY7" fmla="*/ 10635 h 712387"/>
                  <a:gd name="connsiteX8" fmla="*/ 2583711 w 2849525"/>
                  <a:gd name="connsiteY8" fmla="*/ 701752 h 712387"/>
                  <a:gd name="connsiteX9" fmla="*/ 2849525 w 2849525"/>
                  <a:gd name="connsiteY9" fmla="*/ 202021 h 712387"/>
                  <a:gd name="connsiteX0" fmla="*/ 0 w 2711301"/>
                  <a:gd name="connsiteY0" fmla="*/ 372143 h 712387"/>
                  <a:gd name="connsiteX1" fmla="*/ 191385 w 2711301"/>
                  <a:gd name="connsiteY1" fmla="*/ 10635 h 712387"/>
                  <a:gd name="connsiteX2" fmla="*/ 520994 w 2711301"/>
                  <a:gd name="connsiteY2" fmla="*/ 701752 h 712387"/>
                  <a:gd name="connsiteX3" fmla="*/ 839971 w 2711301"/>
                  <a:gd name="connsiteY3" fmla="*/ 3 h 712387"/>
                  <a:gd name="connsiteX4" fmla="*/ 1148315 w 2711301"/>
                  <a:gd name="connsiteY4" fmla="*/ 712384 h 712387"/>
                  <a:gd name="connsiteX5" fmla="*/ 1467292 w 2711301"/>
                  <a:gd name="connsiteY5" fmla="*/ 10635 h 712387"/>
                  <a:gd name="connsiteX6" fmla="*/ 1807534 w 2711301"/>
                  <a:gd name="connsiteY6" fmla="*/ 712384 h 712387"/>
                  <a:gd name="connsiteX7" fmla="*/ 2115878 w 2711301"/>
                  <a:gd name="connsiteY7" fmla="*/ 10635 h 712387"/>
                  <a:gd name="connsiteX8" fmla="*/ 2445487 w 2711301"/>
                  <a:gd name="connsiteY8" fmla="*/ 701752 h 712387"/>
                  <a:gd name="connsiteX9" fmla="*/ 2711301 w 2711301"/>
                  <a:gd name="connsiteY9" fmla="*/ 202021 h 71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1301" h="712387">
                    <a:moveTo>
                      <a:pt x="0" y="372143"/>
                    </a:moveTo>
                    <a:cubicBezTo>
                      <a:pt x="109869" y="168352"/>
                      <a:pt x="104553" y="-44300"/>
                      <a:pt x="191385" y="10635"/>
                    </a:cubicBezTo>
                    <a:cubicBezTo>
                      <a:pt x="278217" y="65570"/>
                      <a:pt x="412896" y="703524"/>
                      <a:pt x="520994" y="701752"/>
                    </a:cubicBezTo>
                    <a:cubicBezTo>
                      <a:pt x="629092" y="699980"/>
                      <a:pt x="735418" y="-1769"/>
                      <a:pt x="839971" y="3"/>
                    </a:cubicBezTo>
                    <a:cubicBezTo>
                      <a:pt x="944524" y="1775"/>
                      <a:pt x="1043762" y="710612"/>
                      <a:pt x="1148315" y="712384"/>
                    </a:cubicBezTo>
                    <a:cubicBezTo>
                      <a:pt x="1252868" y="714156"/>
                      <a:pt x="1357422" y="10635"/>
                      <a:pt x="1467292" y="10635"/>
                    </a:cubicBezTo>
                    <a:cubicBezTo>
                      <a:pt x="1577162" y="10635"/>
                      <a:pt x="1699436" y="712384"/>
                      <a:pt x="1807534" y="712384"/>
                    </a:cubicBezTo>
                    <a:cubicBezTo>
                      <a:pt x="1915632" y="712384"/>
                      <a:pt x="2009553" y="12407"/>
                      <a:pt x="2115878" y="10635"/>
                    </a:cubicBezTo>
                    <a:cubicBezTo>
                      <a:pt x="2222203" y="8863"/>
                      <a:pt x="2346250" y="669854"/>
                      <a:pt x="2445487" y="701752"/>
                    </a:cubicBezTo>
                    <a:cubicBezTo>
                      <a:pt x="2544724" y="733650"/>
                      <a:pt x="2628012" y="467835"/>
                      <a:pt x="2711301" y="2020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Ορθογώνιο 28"/>
              <p:cNvSpPr/>
              <p:nvPr/>
            </p:nvSpPr>
            <p:spPr>
              <a:xfrm>
                <a:off x="4593953" y="2236290"/>
                <a:ext cx="4154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l-GR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sz="2000" dirty="0"/>
              </a:p>
            </p:txBody>
          </p:sp>
        </p:grpSp>
        <p:sp>
          <p:nvSpPr>
            <p:cNvPr id="69" name="Ορθογώνιο 27">
              <a:extLst>
                <a:ext uri="{FF2B5EF4-FFF2-40B4-BE49-F238E27FC236}">
                  <a16:creationId xmlns:a16="http://schemas.microsoft.com/office/drawing/2014/main" id="{C39C033D-A139-C2F2-B741-B63E5F3B4334}"/>
                </a:ext>
              </a:extLst>
            </p:cNvPr>
            <p:cNvSpPr/>
            <p:nvPr/>
          </p:nvSpPr>
          <p:spPr>
            <a:xfrm>
              <a:off x="3607585" y="2267395"/>
              <a:ext cx="5072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27F06F-389D-9BEC-095E-01C2F68410AC}"/>
              </a:ext>
            </a:extLst>
          </p:cNvPr>
          <p:cNvGrpSpPr/>
          <p:nvPr/>
        </p:nvGrpSpPr>
        <p:grpSpPr>
          <a:xfrm>
            <a:off x="6117265" y="1619210"/>
            <a:ext cx="2537637" cy="771814"/>
            <a:chOff x="6117265" y="1619210"/>
            <a:chExt cx="2537637" cy="771814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6117265" y="1619210"/>
              <a:ext cx="2537637" cy="531101"/>
              <a:chOff x="6117265" y="1619210"/>
              <a:chExt cx="2537637" cy="531101"/>
            </a:xfrm>
          </p:grpSpPr>
          <p:sp>
            <p:nvSpPr>
              <p:cNvPr id="26" name="Ελεύθερη σχεδίαση 25"/>
              <p:cNvSpPr/>
              <p:nvPr/>
            </p:nvSpPr>
            <p:spPr>
              <a:xfrm>
                <a:off x="6117265" y="1998086"/>
                <a:ext cx="2537637" cy="152225"/>
              </a:xfrm>
              <a:custGeom>
                <a:avLst/>
                <a:gdLst>
                  <a:gd name="connsiteX0" fmla="*/ 0 w 2849525"/>
                  <a:gd name="connsiteY0" fmla="*/ 361510 h 712387"/>
                  <a:gd name="connsiteX1" fmla="*/ 329609 w 2849525"/>
                  <a:gd name="connsiteY1" fmla="*/ 10635 h 712387"/>
                  <a:gd name="connsiteX2" fmla="*/ 659218 w 2849525"/>
                  <a:gd name="connsiteY2" fmla="*/ 701752 h 712387"/>
                  <a:gd name="connsiteX3" fmla="*/ 978195 w 2849525"/>
                  <a:gd name="connsiteY3" fmla="*/ 3 h 712387"/>
                  <a:gd name="connsiteX4" fmla="*/ 1286539 w 2849525"/>
                  <a:gd name="connsiteY4" fmla="*/ 712384 h 712387"/>
                  <a:gd name="connsiteX5" fmla="*/ 1605516 w 2849525"/>
                  <a:gd name="connsiteY5" fmla="*/ 10635 h 712387"/>
                  <a:gd name="connsiteX6" fmla="*/ 1945758 w 2849525"/>
                  <a:gd name="connsiteY6" fmla="*/ 712384 h 712387"/>
                  <a:gd name="connsiteX7" fmla="*/ 2254102 w 2849525"/>
                  <a:gd name="connsiteY7" fmla="*/ 10635 h 712387"/>
                  <a:gd name="connsiteX8" fmla="*/ 2583711 w 2849525"/>
                  <a:gd name="connsiteY8" fmla="*/ 701752 h 712387"/>
                  <a:gd name="connsiteX9" fmla="*/ 2849525 w 2849525"/>
                  <a:gd name="connsiteY9" fmla="*/ 202021 h 712387"/>
                  <a:gd name="connsiteX0" fmla="*/ 0 w 2711301"/>
                  <a:gd name="connsiteY0" fmla="*/ 372143 h 712387"/>
                  <a:gd name="connsiteX1" fmla="*/ 191385 w 2711301"/>
                  <a:gd name="connsiteY1" fmla="*/ 10635 h 712387"/>
                  <a:gd name="connsiteX2" fmla="*/ 520994 w 2711301"/>
                  <a:gd name="connsiteY2" fmla="*/ 701752 h 712387"/>
                  <a:gd name="connsiteX3" fmla="*/ 839971 w 2711301"/>
                  <a:gd name="connsiteY3" fmla="*/ 3 h 712387"/>
                  <a:gd name="connsiteX4" fmla="*/ 1148315 w 2711301"/>
                  <a:gd name="connsiteY4" fmla="*/ 712384 h 712387"/>
                  <a:gd name="connsiteX5" fmla="*/ 1467292 w 2711301"/>
                  <a:gd name="connsiteY5" fmla="*/ 10635 h 712387"/>
                  <a:gd name="connsiteX6" fmla="*/ 1807534 w 2711301"/>
                  <a:gd name="connsiteY6" fmla="*/ 712384 h 712387"/>
                  <a:gd name="connsiteX7" fmla="*/ 2115878 w 2711301"/>
                  <a:gd name="connsiteY7" fmla="*/ 10635 h 712387"/>
                  <a:gd name="connsiteX8" fmla="*/ 2445487 w 2711301"/>
                  <a:gd name="connsiteY8" fmla="*/ 701752 h 712387"/>
                  <a:gd name="connsiteX9" fmla="*/ 2711301 w 2711301"/>
                  <a:gd name="connsiteY9" fmla="*/ 202021 h 71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1301" h="712387">
                    <a:moveTo>
                      <a:pt x="0" y="372143"/>
                    </a:moveTo>
                    <a:cubicBezTo>
                      <a:pt x="109869" y="168352"/>
                      <a:pt x="104553" y="-44300"/>
                      <a:pt x="191385" y="10635"/>
                    </a:cubicBezTo>
                    <a:cubicBezTo>
                      <a:pt x="278217" y="65570"/>
                      <a:pt x="412896" y="703524"/>
                      <a:pt x="520994" y="701752"/>
                    </a:cubicBezTo>
                    <a:cubicBezTo>
                      <a:pt x="629092" y="699980"/>
                      <a:pt x="735418" y="-1769"/>
                      <a:pt x="839971" y="3"/>
                    </a:cubicBezTo>
                    <a:cubicBezTo>
                      <a:pt x="944524" y="1775"/>
                      <a:pt x="1043762" y="710612"/>
                      <a:pt x="1148315" y="712384"/>
                    </a:cubicBezTo>
                    <a:cubicBezTo>
                      <a:pt x="1252868" y="714156"/>
                      <a:pt x="1357422" y="10635"/>
                      <a:pt x="1467292" y="10635"/>
                    </a:cubicBezTo>
                    <a:cubicBezTo>
                      <a:pt x="1577162" y="10635"/>
                      <a:pt x="1699436" y="712384"/>
                      <a:pt x="1807534" y="712384"/>
                    </a:cubicBezTo>
                    <a:cubicBezTo>
                      <a:pt x="1915632" y="712384"/>
                      <a:pt x="2009553" y="12407"/>
                      <a:pt x="2115878" y="10635"/>
                    </a:cubicBezTo>
                    <a:cubicBezTo>
                      <a:pt x="2222203" y="8863"/>
                      <a:pt x="2346250" y="669854"/>
                      <a:pt x="2445487" y="701752"/>
                    </a:cubicBezTo>
                    <a:cubicBezTo>
                      <a:pt x="2544724" y="733650"/>
                      <a:pt x="2628012" y="467835"/>
                      <a:pt x="2711301" y="2020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0" name="Ορθογώνιο 29"/>
              <p:cNvSpPr/>
              <p:nvPr/>
            </p:nvSpPr>
            <p:spPr>
              <a:xfrm>
                <a:off x="7556205" y="1619210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l-GR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2000" dirty="0"/>
              </a:p>
            </p:txBody>
          </p:sp>
        </p:grpSp>
        <p:sp>
          <p:nvSpPr>
            <p:cNvPr id="70" name="Ορθογώνιο 27">
              <a:extLst>
                <a:ext uri="{FF2B5EF4-FFF2-40B4-BE49-F238E27FC236}">
                  <a16:creationId xmlns:a16="http://schemas.microsoft.com/office/drawing/2014/main" id="{4C76A296-2ED3-EB48-1D95-CADC9C6573D5}"/>
                </a:ext>
              </a:extLst>
            </p:cNvPr>
            <p:cNvSpPr/>
            <p:nvPr/>
          </p:nvSpPr>
          <p:spPr>
            <a:xfrm>
              <a:off x="6706161" y="1990914"/>
              <a:ext cx="5072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l-GR" sz="20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D4A08-2991-7142-1971-FCFD76C8F1A7}"/>
              </a:ext>
            </a:extLst>
          </p:cNvPr>
          <p:cNvGrpSpPr/>
          <p:nvPr/>
        </p:nvGrpSpPr>
        <p:grpSpPr>
          <a:xfrm>
            <a:off x="3443149" y="2160552"/>
            <a:ext cx="3500599" cy="951500"/>
            <a:chOff x="3443149" y="2160552"/>
            <a:chExt cx="3500599" cy="951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Ορθογώνιο 67"/>
                <p:cNvSpPr/>
                <p:nvPr/>
              </p:nvSpPr>
              <p:spPr>
                <a:xfrm>
                  <a:off x="5608832" y="2650387"/>
                  <a:ext cx="1334916" cy="461665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l-G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68" name="Ορθογώνιο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8832" y="2650387"/>
                  <a:ext cx="1334916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Ομάδα 66"/>
            <p:cNvGrpSpPr/>
            <p:nvPr/>
          </p:nvGrpSpPr>
          <p:grpSpPr>
            <a:xfrm>
              <a:off x="3443149" y="2160552"/>
              <a:ext cx="2635131" cy="228464"/>
              <a:chOff x="489098" y="5401341"/>
              <a:chExt cx="2635131" cy="228464"/>
            </a:xfrm>
          </p:grpSpPr>
          <p:sp>
            <p:nvSpPr>
              <p:cNvPr id="65" name="Ορθογώνιο 64"/>
              <p:cNvSpPr/>
              <p:nvPr/>
            </p:nvSpPr>
            <p:spPr>
              <a:xfrm>
                <a:off x="489098" y="5401341"/>
                <a:ext cx="2635131" cy="2284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Ελεύθερη σχεδίαση 63"/>
              <p:cNvSpPr/>
              <p:nvPr/>
            </p:nvSpPr>
            <p:spPr>
              <a:xfrm flipH="1" flipV="1">
                <a:off x="586592" y="5440619"/>
                <a:ext cx="2537637" cy="152225"/>
              </a:xfrm>
              <a:custGeom>
                <a:avLst/>
                <a:gdLst>
                  <a:gd name="connsiteX0" fmla="*/ 0 w 2849525"/>
                  <a:gd name="connsiteY0" fmla="*/ 361510 h 712387"/>
                  <a:gd name="connsiteX1" fmla="*/ 329609 w 2849525"/>
                  <a:gd name="connsiteY1" fmla="*/ 10635 h 712387"/>
                  <a:gd name="connsiteX2" fmla="*/ 659218 w 2849525"/>
                  <a:gd name="connsiteY2" fmla="*/ 701752 h 712387"/>
                  <a:gd name="connsiteX3" fmla="*/ 978195 w 2849525"/>
                  <a:gd name="connsiteY3" fmla="*/ 3 h 712387"/>
                  <a:gd name="connsiteX4" fmla="*/ 1286539 w 2849525"/>
                  <a:gd name="connsiteY4" fmla="*/ 712384 h 712387"/>
                  <a:gd name="connsiteX5" fmla="*/ 1605516 w 2849525"/>
                  <a:gd name="connsiteY5" fmla="*/ 10635 h 712387"/>
                  <a:gd name="connsiteX6" fmla="*/ 1945758 w 2849525"/>
                  <a:gd name="connsiteY6" fmla="*/ 712384 h 712387"/>
                  <a:gd name="connsiteX7" fmla="*/ 2254102 w 2849525"/>
                  <a:gd name="connsiteY7" fmla="*/ 10635 h 712387"/>
                  <a:gd name="connsiteX8" fmla="*/ 2583711 w 2849525"/>
                  <a:gd name="connsiteY8" fmla="*/ 701752 h 712387"/>
                  <a:gd name="connsiteX9" fmla="*/ 2849525 w 2849525"/>
                  <a:gd name="connsiteY9" fmla="*/ 202021 h 712387"/>
                  <a:gd name="connsiteX0" fmla="*/ 0 w 2711301"/>
                  <a:gd name="connsiteY0" fmla="*/ 372143 h 712387"/>
                  <a:gd name="connsiteX1" fmla="*/ 191385 w 2711301"/>
                  <a:gd name="connsiteY1" fmla="*/ 10635 h 712387"/>
                  <a:gd name="connsiteX2" fmla="*/ 520994 w 2711301"/>
                  <a:gd name="connsiteY2" fmla="*/ 701752 h 712387"/>
                  <a:gd name="connsiteX3" fmla="*/ 839971 w 2711301"/>
                  <a:gd name="connsiteY3" fmla="*/ 3 h 712387"/>
                  <a:gd name="connsiteX4" fmla="*/ 1148315 w 2711301"/>
                  <a:gd name="connsiteY4" fmla="*/ 712384 h 712387"/>
                  <a:gd name="connsiteX5" fmla="*/ 1467292 w 2711301"/>
                  <a:gd name="connsiteY5" fmla="*/ 10635 h 712387"/>
                  <a:gd name="connsiteX6" fmla="*/ 1807534 w 2711301"/>
                  <a:gd name="connsiteY6" fmla="*/ 712384 h 712387"/>
                  <a:gd name="connsiteX7" fmla="*/ 2115878 w 2711301"/>
                  <a:gd name="connsiteY7" fmla="*/ 10635 h 712387"/>
                  <a:gd name="connsiteX8" fmla="*/ 2445487 w 2711301"/>
                  <a:gd name="connsiteY8" fmla="*/ 701752 h 712387"/>
                  <a:gd name="connsiteX9" fmla="*/ 2711301 w 2711301"/>
                  <a:gd name="connsiteY9" fmla="*/ 202021 h 71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1301" h="712387">
                    <a:moveTo>
                      <a:pt x="0" y="372143"/>
                    </a:moveTo>
                    <a:cubicBezTo>
                      <a:pt x="109869" y="168352"/>
                      <a:pt x="104553" y="-44300"/>
                      <a:pt x="191385" y="10635"/>
                    </a:cubicBezTo>
                    <a:cubicBezTo>
                      <a:pt x="278217" y="65570"/>
                      <a:pt x="412896" y="703524"/>
                      <a:pt x="520994" y="701752"/>
                    </a:cubicBezTo>
                    <a:cubicBezTo>
                      <a:pt x="629092" y="699980"/>
                      <a:pt x="735418" y="-1769"/>
                      <a:pt x="839971" y="3"/>
                    </a:cubicBezTo>
                    <a:cubicBezTo>
                      <a:pt x="944524" y="1775"/>
                      <a:pt x="1043762" y="710612"/>
                      <a:pt x="1148315" y="712384"/>
                    </a:cubicBezTo>
                    <a:cubicBezTo>
                      <a:pt x="1252868" y="714156"/>
                      <a:pt x="1357422" y="10635"/>
                      <a:pt x="1467292" y="10635"/>
                    </a:cubicBezTo>
                    <a:cubicBezTo>
                      <a:pt x="1577162" y="10635"/>
                      <a:pt x="1699436" y="712384"/>
                      <a:pt x="1807534" y="712384"/>
                    </a:cubicBezTo>
                    <a:cubicBezTo>
                      <a:pt x="1915632" y="712384"/>
                      <a:pt x="2009553" y="12407"/>
                      <a:pt x="2115878" y="10635"/>
                    </a:cubicBezTo>
                    <a:cubicBezTo>
                      <a:pt x="2222203" y="8863"/>
                      <a:pt x="2346250" y="669854"/>
                      <a:pt x="2445487" y="701752"/>
                    </a:cubicBezTo>
                    <a:cubicBezTo>
                      <a:pt x="2544724" y="733650"/>
                      <a:pt x="2628012" y="467835"/>
                      <a:pt x="2711301" y="2020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24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9" grpId="0"/>
      <p:bldP spid="50" grpId="0" animBg="1"/>
      <p:bldP spid="53" grpId="0"/>
      <p:bldP spid="54" grpId="0"/>
      <p:bldP spid="58" grpId="0"/>
      <p:bldP spid="59" grpId="0" animBg="1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869FC-6710-EF1C-62FE-B6CD2D8FDB67}"/>
              </a:ext>
            </a:extLst>
          </p:cNvPr>
          <p:cNvSpPr txBox="1"/>
          <p:nvPr/>
        </p:nvSpPr>
        <p:spPr>
          <a:xfrm>
            <a:off x="0" y="592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Ανακλαστικότητα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Διαπερατότητα Φωτεινού Κύματος σε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Διαχωριστική Επιφάνεια Δυο Μέσων Διάδοσης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Δείκτες Διάθλασης η</a:t>
            </a:r>
            <a:r>
              <a:rPr lang="el-GR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η</a:t>
            </a:r>
            <a:r>
              <a:rPr lang="el-GR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31">
            <a:extLst>
              <a:ext uri="{FF2B5EF4-FFF2-40B4-BE49-F238E27FC236}">
                <a16:creationId xmlns:a16="http://schemas.microsoft.com/office/drawing/2014/main" id="{491CFB55-4E15-C783-2BD6-F37CA15B4EA3}"/>
              </a:ext>
            </a:extLst>
          </p:cNvPr>
          <p:cNvGrpSpPr/>
          <p:nvPr/>
        </p:nvGrpSpPr>
        <p:grpSpPr>
          <a:xfrm>
            <a:off x="2899145" y="1514594"/>
            <a:ext cx="6365356" cy="1124289"/>
            <a:chOff x="2899145" y="1514594"/>
            <a:chExt cx="6365356" cy="1124289"/>
          </a:xfrm>
        </p:grpSpPr>
        <p:grpSp>
          <p:nvGrpSpPr>
            <p:cNvPr id="6" name="Ομάδα 30">
              <a:extLst>
                <a:ext uri="{FF2B5EF4-FFF2-40B4-BE49-F238E27FC236}">
                  <a16:creationId xmlns:a16="http://schemas.microsoft.com/office/drawing/2014/main" id="{61A3B967-0297-F68A-37C7-FA289BF08DF6}"/>
                </a:ext>
              </a:extLst>
            </p:cNvPr>
            <p:cNvGrpSpPr/>
            <p:nvPr/>
          </p:nvGrpSpPr>
          <p:grpSpPr>
            <a:xfrm>
              <a:off x="2902688" y="1594883"/>
              <a:ext cx="6361813" cy="1044000"/>
              <a:chOff x="2902688" y="1594883"/>
              <a:chExt cx="6361813" cy="1044000"/>
            </a:xfrm>
          </p:grpSpPr>
          <p:sp>
            <p:nvSpPr>
              <p:cNvPr id="9" name="Ορθογώνιο 1">
                <a:extLst>
                  <a:ext uri="{FF2B5EF4-FFF2-40B4-BE49-F238E27FC236}">
                    <a16:creationId xmlns:a16="http://schemas.microsoft.com/office/drawing/2014/main" id="{082B281A-F67B-91FA-A55C-87FD01D08EFF}"/>
                  </a:ext>
                </a:extLst>
              </p:cNvPr>
              <p:cNvSpPr/>
              <p:nvPr/>
            </p:nvSpPr>
            <p:spPr>
              <a:xfrm>
                <a:off x="2902688" y="1594883"/>
                <a:ext cx="3179135" cy="1044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Ορθογώνιο 4">
                <a:extLst>
                  <a:ext uri="{FF2B5EF4-FFF2-40B4-BE49-F238E27FC236}">
                    <a16:creationId xmlns:a16="http://schemas.microsoft.com/office/drawing/2014/main" id="{78418094-4698-F159-810C-764372EF788E}"/>
                  </a:ext>
                </a:extLst>
              </p:cNvPr>
              <p:cNvSpPr/>
              <p:nvPr/>
            </p:nvSpPr>
            <p:spPr>
              <a:xfrm>
                <a:off x="6085366" y="1594883"/>
                <a:ext cx="3179135" cy="1044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7" name="Ορθογώνιο 5">
              <a:extLst>
                <a:ext uri="{FF2B5EF4-FFF2-40B4-BE49-F238E27FC236}">
                  <a16:creationId xmlns:a16="http://schemas.microsoft.com/office/drawing/2014/main" id="{10336BEA-4793-4250-D726-8E5B1499327B}"/>
                </a:ext>
              </a:extLst>
            </p:cNvPr>
            <p:cNvSpPr/>
            <p:nvPr/>
          </p:nvSpPr>
          <p:spPr>
            <a:xfrm>
              <a:off x="2899145" y="1581742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  <p:sp>
          <p:nvSpPr>
            <p:cNvPr id="8" name="Ορθογώνιο 6">
              <a:extLst>
                <a:ext uri="{FF2B5EF4-FFF2-40B4-BE49-F238E27FC236}">
                  <a16:creationId xmlns:a16="http://schemas.microsoft.com/office/drawing/2014/main" id="{744C60FE-3677-DB37-575C-67DAD4E9418B}"/>
                </a:ext>
              </a:extLst>
            </p:cNvPr>
            <p:cNvSpPr/>
            <p:nvPr/>
          </p:nvSpPr>
          <p:spPr>
            <a:xfrm>
              <a:off x="8849003" y="151459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49">
                <a:extLst>
                  <a:ext uri="{FF2B5EF4-FFF2-40B4-BE49-F238E27FC236}">
                    <a16:creationId xmlns:a16="http://schemas.microsoft.com/office/drawing/2014/main" id="{76E37ECC-463A-8620-2A6A-6F59BE10D1A6}"/>
                  </a:ext>
                </a:extLst>
              </p:cNvPr>
              <p:cNvSpPr/>
              <p:nvPr/>
            </p:nvSpPr>
            <p:spPr>
              <a:xfrm>
                <a:off x="270669" y="4662513"/>
                <a:ext cx="2021515" cy="657744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Ορθογώνιο 49">
                <a:extLst>
                  <a:ext uri="{FF2B5EF4-FFF2-40B4-BE49-F238E27FC236}">
                    <a16:creationId xmlns:a16="http://schemas.microsoft.com/office/drawing/2014/main" id="{76E37ECC-463A-8620-2A6A-6F59BE10D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9" y="4662513"/>
                <a:ext cx="2021515" cy="657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2209A86-3EF0-1763-161E-62CB109068B3}"/>
              </a:ext>
            </a:extLst>
          </p:cNvPr>
          <p:cNvGrpSpPr/>
          <p:nvPr/>
        </p:nvGrpSpPr>
        <p:grpSpPr>
          <a:xfrm>
            <a:off x="264257" y="3252621"/>
            <a:ext cx="8493581" cy="659604"/>
            <a:chOff x="264257" y="3252621"/>
            <a:chExt cx="8493581" cy="659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Ορθογώνιο 58">
                  <a:extLst>
                    <a:ext uri="{FF2B5EF4-FFF2-40B4-BE49-F238E27FC236}">
                      <a16:creationId xmlns:a16="http://schemas.microsoft.com/office/drawing/2014/main" id="{9CCB6C4E-C767-B2DB-881A-CA2BA67486EC}"/>
                    </a:ext>
                  </a:extLst>
                </p:cNvPr>
                <p:cNvSpPr/>
                <p:nvPr/>
              </p:nvSpPr>
              <p:spPr>
                <a:xfrm>
                  <a:off x="264257" y="3252621"/>
                  <a:ext cx="2414251" cy="659604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𝛈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𝛈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𝛈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Ορθογώνιο 58">
                  <a:extLst>
                    <a:ext uri="{FF2B5EF4-FFF2-40B4-BE49-F238E27FC236}">
                      <a16:creationId xmlns:a16="http://schemas.microsoft.com/office/drawing/2014/main" id="{9CCB6C4E-C767-B2DB-881A-CA2BA6748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57" y="3252621"/>
                  <a:ext cx="2414251" cy="6596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Ορθογώνιο 50">
              <a:extLst>
                <a:ext uri="{FF2B5EF4-FFF2-40B4-BE49-F238E27FC236}">
                  <a16:creationId xmlns:a16="http://schemas.microsoft.com/office/drawing/2014/main" id="{9C4FD1A6-8236-7C23-7452-D9BF6241BD9E}"/>
                </a:ext>
              </a:extLst>
            </p:cNvPr>
            <p:cNvSpPr/>
            <p:nvPr/>
          </p:nvSpPr>
          <p:spPr>
            <a:xfrm>
              <a:off x="2769467" y="3406966"/>
              <a:ext cx="5988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Προσπίπτον και διερχόμενο κύμα είναι πάντοτε συμφασικά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38101D-98CF-42D1-A3B5-D1D12BD3CED8}"/>
              </a:ext>
            </a:extLst>
          </p:cNvPr>
          <p:cNvGrpSpPr/>
          <p:nvPr/>
        </p:nvGrpSpPr>
        <p:grpSpPr>
          <a:xfrm>
            <a:off x="4188182" y="4247643"/>
            <a:ext cx="6782556" cy="657488"/>
            <a:chOff x="4463607" y="4512051"/>
            <a:chExt cx="6782556" cy="657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49">
                  <a:extLst>
                    <a:ext uri="{FF2B5EF4-FFF2-40B4-BE49-F238E27FC236}">
                      <a16:creationId xmlns:a16="http://schemas.microsoft.com/office/drawing/2014/main" id="{15BBE259-3A79-0218-EE32-54D5FC1AC8BB}"/>
                    </a:ext>
                  </a:extLst>
                </p:cNvPr>
                <p:cNvSpPr/>
                <p:nvPr/>
              </p:nvSpPr>
              <p:spPr>
                <a:xfrm>
                  <a:off x="4463607" y="4512051"/>
                  <a:ext cx="1374029" cy="657488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0" name="Ορθογώνιο 49">
                  <a:extLst>
                    <a:ext uri="{FF2B5EF4-FFF2-40B4-BE49-F238E27FC236}">
                      <a16:creationId xmlns:a16="http://schemas.microsoft.com/office/drawing/2014/main" id="{15BBE259-3A79-0218-EE32-54D5FC1AC8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607" y="4512051"/>
                  <a:ext cx="1374029" cy="6574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Ορθογώνιο 50">
              <a:extLst>
                <a:ext uri="{FF2B5EF4-FFF2-40B4-BE49-F238E27FC236}">
                  <a16:creationId xmlns:a16="http://schemas.microsoft.com/office/drawing/2014/main" id="{F4EA22F6-94F1-52BE-7AEF-A3D8CE0C06D3}"/>
                </a:ext>
              </a:extLst>
            </p:cNvPr>
            <p:cNvSpPr/>
            <p:nvPr/>
          </p:nvSpPr>
          <p:spPr>
            <a:xfrm>
              <a:off x="5961255" y="4660750"/>
              <a:ext cx="5284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Προσπίπτον και ανακλώμενο κύμα είναι συμφασικά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Ορθογώνιο 49">
                <a:extLst>
                  <a:ext uri="{FF2B5EF4-FFF2-40B4-BE49-F238E27FC236}">
                    <a16:creationId xmlns:a16="http://schemas.microsoft.com/office/drawing/2014/main" id="{6EFEBCA8-736D-B3EA-2206-645BB518346E}"/>
                  </a:ext>
                </a:extLst>
              </p:cNvPr>
              <p:cNvSpPr/>
              <p:nvPr/>
            </p:nvSpPr>
            <p:spPr>
              <a:xfrm>
                <a:off x="2662937" y="5212036"/>
                <a:ext cx="1518236" cy="3693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Ορθογώνιο 49">
                <a:extLst>
                  <a:ext uri="{FF2B5EF4-FFF2-40B4-BE49-F238E27FC236}">
                    <a16:creationId xmlns:a16="http://schemas.microsoft.com/office/drawing/2014/main" id="{6EFEBCA8-736D-B3EA-2206-645BB5183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37" y="5212036"/>
                <a:ext cx="151823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01FA1DC-60D4-91DC-C256-860992029AD9}"/>
              </a:ext>
            </a:extLst>
          </p:cNvPr>
          <p:cNvGrpSpPr/>
          <p:nvPr/>
        </p:nvGrpSpPr>
        <p:grpSpPr>
          <a:xfrm>
            <a:off x="2292184" y="4396342"/>
            <a:ext cx="1877280" cy="1045989"/>
            <a:chOff x="2292184" y="4396342"/>
            <a:chExt cx="1877280" cy="1045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49">
                  <a:extLst>
                    <a:ext uri="{FF2B5EF4-FFF2-40B4-BE49-F238E27FC236}">
                      <a16:creationId xmlns:a16="http://schemas.microsoft.com/office/drawing/2014/main" id="{1A63D2EC-0310-0A6A-35FA-B7D8D89D6A5F}"/>
                    </a:ext>
                  </a:extLst>
                </p:cNvPr>
                <p:cNvSpPr/>
                <p:nvPr/>
              </p:nvSpPr>
              <p:spPr>
                <a:xfrm>
                  <a:off x="2651228" y="4396342"/>
                  <a:ext cx="1518236" cy="369332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l-GR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Ορθογώνιο 49">
                  <a:extLst>
                    <a:ext uri="{FF2B5EF4-FFF2-40B4-BE49-F238E27FC236}">
                      <a16:creationId xmlns:a16="http://schemas.microsoft.com/office/drawing/2014/main" id="{1A63D2EC-0310-0A6A-35FA-B7D8D89D6A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228" y="4396342"/>
                  <a:ext cx="151823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0E0DCDD3-1F1C-3C8B-5358-29ECE67D4C93}"/>
                </a:ext>
              </a:extLst>
            </p:cNvPr>
            <p:cNvSpPr/>
            <p:nvPr/>
          </p:nvSpPr>
          <p:spPr>
            <a:xfrm>
              <a:off x="2292184" y="4574377"/>
              <a:ext cx="368321" cy="867954"/>
            </a:xfrm>
            <a:prstGeom prst="leftBrace">
              <a:avLst>
                <a:gd name="adj1" fmla="val 18115"/>
                <a:gd name="adj2" fmla="val 5000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8EA22-4006-56A9-2AAB-802B09CB4F49}"/>
              </a:ext>
            </a:extLst>
          </p:cNvPr>
          <p:cNvGrpSpPr/>
          <p:nvPr/>
        </p:nvGrpSpPr>
        <p:grpSpPr>
          <a:xfrm>
            <a:off x="3410346" y="2191853"/>
            <a:ext cx="3214240" cy="859167"/>
            <a:chOff x="3410346" y="2191853"/>
            <a:chExt cx="3214240" cy="8591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0F2D14-1FA3-6BBA-AE96-A4A79D7286E9}"/>
                </a:ext>
              </a:extLst>
            </p:cNvPr>
            <p:cNvGrpSpPr/>
            <p:nvPr/>
          </p:nvGrpSpPr>
          <p:grpSpPr>
            <a:xfrm>
              <a:off x="3410346" y="2191853"/>
              <a:ext cx="3214240" cy="859167"/>
              <a:chOff x="3443149" y="2160552"/>
              <a:chExt cx="3214240" cy="8591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Ορθογώνιο 67">
                    <a:extLst>
                      <a:ext uri="{FF2B5EF4-FFF2-40B4-BE49-F238E27FC236}">
                        <a16:creationId xmlns:a16="http://schemas.microsoft.com/office/drawing/2014/main" id="{9725FDE7-1AAF-B769-2BA2-2879A255B5F5}"/>
                      </a:ext>
                    </a:extLst>
                  </p:cNvPr>
                  <p:cNvSpPr/>
                  <p:nvPr/>
                </p:nvSpPr>
                <p:spPr>
                  <a:xfrm>
                    <a:off x="5608832" y="2650387"/>
                    <a:ext cx="1048557" cy="369332"/>
                  </a:xfrm>
                  <a:prstGeom prst="rect">
                    <a:avLst/>
                  </a:prstGeom>
                  <a:solidFill>
                    <a:srgbClr val="000099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Ορθογώνιο 67">
                    <a:extLst>
                      <a:ext uri="{FF2B5EF4-FFF2-40B4-BE49-F238E27FC236}">
                        <a16:creationId xmlns:a16="http://schemas.microsoft.com/office/drawing/2014/main" id="{9725FDE7-1AAF-B769-2BA2-2879A255B5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8832" y="2650387"/>
                    <a:ext cx="104855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Ομάδα 66">
                <a:extLst>
                  <a:ext uri="{FF2B5EF4-FFF2-40B4-BE49-F238E27FC236}">
                    <a16:creationId xmlns:a16="http://schemas.microsoft.com/office/drawing/2014/main" id="{36695EB4-B4B3-72A8-A93F-371BCD1FD618}"/>
                  </a:ext>
                </a:extLst>
              </p:cNvPr>
              <p:cNvGrpSpPr/>
              <p:nvPr/>
            </p:nvGrpSpPr>
            <p:grpSpPr>
              <a:xfrm>
                <a:off x="3443149" y="2160552"/>
                <a:ext cx="2650545" cy="228464"/>
                <a:chOff x="489098" y="5401341"/>
                <a:chExt cx="2650545" cy="228464"/>
              </a:xfrm>
            </p:grpSpPr>
            <p:sp>
              <p:nvSpPr>
                <p:cNvPr id="15" name="Ορθογώνιο 64">
                  <a:extLst>
                    <a:ext uri="{FF2B5EF4-FFF2-40B4-BE49-F238E27FC236}">
                      <a16:creationId xmlns:a16="http://schemas.microsoft.com/office/drawing/2014/main" id="{33D7E638-6C45-5D8C-5768-C56D9838B57A}"/>
                    </a:ext>
                  </a:extLst>
                </p:cNvPr>
                <p:cNvSpPr/>
                <p:nvPr/>
              </p:nvSpPr>
              <p:spPr>
                <a:xfrm>
                  <a:off x="489098" y="5401341"/>
                  <a:ext cx="2635131" cy="22846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1" name="Ελεύθερη σχεδίαση 63">
                  <a:extLst>
                    <a:ext uri="{FF2B5EF4-FFF2-40B4-BE49-F238E27FC236}">
                      <a16:creationId xmlns:a16="http://schemas.microsoft.com/office/drawing/2014/main" id="{A0FFD88A-05AF-57D3-CCEA-50A100ABCC79}"/>
                    </a:ext>
                  </a:extLst>
                </p:cNvPr>
                <p:cNvSpPr/>
                <p:nvPr/>
              </p:nvSpPr>
              <p:spPr>
                <a:xfrm flipH="1" flipV="1">
                  <a:off x="619643" y="5440619"/>
                  <a:ext cx="2520000" cy="152225"/>
                </a:xfrm>
                <a:custGeom>
                  <a:avLst/>
                  <a:gdLst>
                    <a:gd name="connsiteX0" fmla="*/ 0 w 2849525"/>
                    <a:gd name="connsiteY0" fmla="*/ 361510 h 712387"/>
                    <a:gd name="connsiteX1" fmla="*/ 329609 w 2849525"/>
                    <a:gd name="connsiteY1" fmla="*/ 10635 h 712387"/>
                    <a:gd name="connsiteX2" fmla="*/ 659218 w 2849525"/>
                    <a:gd name="connsiteY2" fmla="*/ 701752 h 712387"/>
                    <a:gd name="connsiteX3" fmla="*/ 978195 w 2849525"/>
                    <a:gd name="connsiteY3" fmla="*/ 3 h 712387"/>
                    <a:gd name="connsiteX4" fmla="*/ 1286539 w 2849525"/>
                    <a:gd name="connsiteY4" fmla="*/ 712384 h 712387"/>
                    <a:gd name="connsiteX5" fmla="*/ 1605516 w 2849525"/>
                    <a:gd name="connsiteY5" fmla="*/ 10635 h 712387"/>
                    <a:gd name="connsiteX6" fmla="*/ 1945758 w 2849525"/>
                    <a:gd name="connsiteY6" fmla="*/ 712384 h 712387"/>
                    <a:gd name="connsiteX7" fmla="*/ 2254102 w 2849525"/>
                    <a:gd name="connsiteY7" fmla="*/ 10635 h 712387"/>
                    <a:gd name="connsiteX8" fmla="*/ 2583711 w 2849525"/>
                    <a:gd name="connsiteY8" fmla="*/ 701752 h 712387"/>
                    <a:gd name="connsiteX9" fmla="*/ 2849525 w 2849525"/>
                    <a:gd name="connsiteY9" fmla="*/ 202021 h 712387"/>
                    <a:gd name="connsiteX0" fmla="*/ 0 w 2711301"/>
                    <a:gd name="connsiteY0" fmla="*/ 372143 h 712387"/>
                    <a:gd name="connsiteX1" fmla="*/ 191385 w 2711301"/>
                    <a:gd name="connsiteY1" fmla="*/ 10635 h 712387"/>
                    <a:gd name="connsiteX2" fmla="*/ 520994 w 2711301"/>
                    <a:gd name="connsiteY2" fmla="*/ 701752 h 712387"/>
                    <a:gd name="connsiteX3" fmla="*/ 839971 w 2711301"/>
                    <a:gd name="connsiteY3" fmla="*/ 3 h 712387"/>
                    <a:gd name="connsiteX4" fmla="*/ 1148315 w 2711301"/>
                    <a:gd name="connsiteY4" fmla="*/ 712384 h 712387"/>
                    <a:gd name="connsiteX5" fmla="*/ 1467292 w 2711301"/>
                    <a:gd name="connsiteY5" fmla="*/ 10635 h 712387"/>
                    <a:gd name="connsiteX6" fmla="*/ 1807534 w 2711301"/>
                    <a:gd name="connsiteY6" fmla="*/ 712384 h 712387"/>
                    <a:gd name="connsiteX7" fmla="*/ 2115878 w 2711301"/>
                    <a:gd name="connsiteY7" fmla="*/ 10635 h 712387"/>
                    <a:gd name="connsiteX8" fmla="*/ 2445487 w 2711301"/>
                    <a:gd name="connsiteY8" fmla="*/ 701752 h 712387"/>
                    <a:gd name="connsiteX9" fmla="*/ 2711301 w 2711301"/>
                    <a:gd name="connsiteY9" fmla="*/ 202021 h 71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1301" h="712387">
                      <a:moveTo>
                        <a:pt x="0" y="372143"/>
                      </a:moveTo>
                      <a:cubicBezTo>
                        <a:pt x="109869" y="168352"/>
                        <a:pt x="104553" y="-44300"/>
                        <a:pt x="191385" y="10635"/>
                      </a:cubicBezTo>
                      <a:cubicBezTo>
                        <a:pt x="278217" y="65570"/>
                        <a:pt x="412896" y="703524"/>
                        <a:pt x="520994" y="701752"/>
                      </a:cubicBezTo>
                      <a:cubicBezTo>
                        <a:pt x="629092" y="699980"/>
                        <a:pt x="735418" y="-1769"/>
                        <a:pt x="839971" y="3"/>
                      </a:cubicBezTo>
                      <a:cubicBezTo>
                        <a:pt x="944524" y="1775"/>
                        <a:pt x="1043762" y="710612"/>
                        <a:pt x="1148315" y="712384"/>
                      </a:cubicBezTo>
                      <a:cubicBezTo>
                        <a:pt x="1252868" y="714156"/>
                        <a:pt x="1357422" y="10635"/>
                        <a:pt x="1467292" y="10635"/>
                      </a:cubicBezTo>
                      <a:cubicBezTo>
                        <a:pt x="1577162" y="10635"/>
                        <a:pt x="1699436" y="712384"/>
                        <a:pt x="1807534" y="712384"/>
                      </a:cubicBezTo>
                      <a:cubicBezTo>
                        <a:pt x="1915632" y="712384"/>
                        <a:pt x="2009553" y="12407"/>
                        <a:pt x="2115878" y="10635"/>
                      </a:cubicBezTo>
                      <a:cubicBezTo>
                        <a:pt x="2222203" y="8863"/>
                        <a:pt x="2346250" y="669854"/>
                        <a:pt x="2445487" y="701752"/>
                      </a:cubicBezTo>
                      <a:cubicBezTo>
                        <a:pt x="2544724" y="733650"/>
                        <a:pt x="2628012" y="467835"/>
                        <a:pt x="2711301" y="20202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42" name="Ορθογώνιο 27">
              <a:extLst>
                <a:ext uri="{FF2B5EF4-FFF2-40B4-BE49-F238E27FC236}">
                  <a16:creationId xmlns:a16="http://schemas.microsoft.com/office/drawing/2014/main" id="{AC796A60-1AA0-5C6F-8A10-227592C90A71}"/>
                </a:ext>
              </a:extLst>
            </p:cNvPr>
            <p:cNvSpPr/>
            <p:nvPr/>
          </p:nvSpPr>
          <p:spPr>
            <a:xfrm>
              <a:off x="4455734" y="2269833"/>
              <a:ext cx="4154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  <p:sp>
          <p:nvSpPr>
            <p:cNvPr id="48" name="Ορθογώνιο 27">
              <a:extLst>
                <a:ext uri="{FF2B5EF4-FFF2-40B4-BE49-F238E27FC236}">
                  <a16:creationId xmlns:a16="http://schemas.microsoft.com/office/drawing/2014/main" id="{E7EF2305-A627-91ED-67EC-1CE93E886FFF}"/>
                </a:ext>
              </a:extLst>
            </p:cNvPr>
            <p:cNvSpPr/>
            <p:nvPr/>
          </p:nvSpPr>
          <p:spPr>
            <a:xfrm>
              <a:off x="3703425" y="2304674"/>
              <a:ext cx="5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850F7B3-087B-1D33-CAB5-EBE5AE109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859" y="2509005"/>
              <a:ext cx="4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C9EC3A-C145-616D-B2B4-D4324F97C65E}"/>
              </a:ext>
            </a:extLst>
          </p:cNvPr>
          <p:cNvGrpSpPr/>
          <p:nvPr/>
        </p:nvGrpSpPr>
        <p:grpSpPr>
          <a:xfrm>
            <a:off x="3628779" y="1468442"/>
            <a:ext cx="5026123" cy="891804"/>
            <a:chOff x="3628779" y="1468442"/>
            <a:chExt cx="5026123" cy="8918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28FE3B-2E3C-5F58-7A95-C8EC5DEAA8FE}"/>
                </a:ext>
              </a:extLst>
            </p:cNvPr>
            <p:cNvGrpSpPr/>
            <p:nvPr/>
          </p:nvGrpSpPr>
          <p:grpSpPr>
            <a:xfrm>
              <a:off x="3628779" y="1468442"/>
              <a:ext cx="5026123" cy="891804"/>
              <a:chOff x="3628779" y="1468442"/>
              <a:chExt cx="5026123" cy="89180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D6A744F-77E1-25C7-8BE5-749699EA0233}"/>
                  </a:ext>
                </a:extLst>
              </p:cNvPr>
              <p:cNvGrpSpPr/>
              <p:nvPr/>
            </p:nvGrpSpPr>
            <p:grpSpPr>
              <a:xfrm>
                <a:off x="3628779" y="1468442"/>
                <a:ext cx="5026123" cy="891804"/>
                <a:chOff x="3628779" y="1468442"/>
                <a:chExt cx="5026123" cy="891804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D455D87-E196-D96B-F3F9-A4D0C6401BDE}"/>
                    </a:ext>
                  </a:extLst>
                </p:cNvPr>
                <p:cNvGrpSpPr/>
                <p:nvPr/>
              </p:nvGrpSpPr>
              <p:grpSpPr>
                <a:xfrm>
                  <a:off x="3628779" y="1468442"/>
                  <a:ext cx="2484000" cy="512590"/>
                  <a:chOff x="3628779" y="1468442"/>
                  <a:chExt cx="2484000" cy="512590"/>
                </a:xfrm>
              </p:grpSpPr>
              <p:grpSp>
                <p:nvGrpSpPr>
                  <p:cNvPr id="17" name="Ομάδα 32">
                    <a:extLst>
                      <a:ext uri="{FF2B5EF4-FFF2-40B4-BE49-F238E27FC236}">
                        <a16:creationId xmlns:a16="http://schemas.microsoft.com/office/drawing/2014/main" id="{F5DCC48E-9A32-BEAD-02CD-6A1B8D50065A}"/>
                      </a:ext>
                    </a:extLst>
                  </p:cNvPr>
                  <p:cNvGrpSpPr/>
                  <p:nvPr/>
                </p:nvGrpSpPr>
                <p:grpSpPr>
                  <a:xfrm>
                    <a:off x="3628779" y="1468442"/>
                    <a:ext cx="2484000" cy="512590"/>
                    <a:chOff x="3628779" y="1468442"/>
                    <a:chExt cx="2484000" cy="512590"/>
                  </a:xfrm>
                </p:grpSpPr>
                <p:sp>
                  <p:nvSpPr>
                    <p:cNvPr id="19" name="Ελεύθερη σχεδίαση 24">
                      <a:extLst>
                        <a:ext uri="{FF2B5EF4-FFF2-40B4-BE49-F238E27FC236}">
                          <a16:creationId xmlns:a16="http://schemas.microsoft.com/office/drawing/2014/main" id="{D66D7925-B398-F118-C75E-D4AA8477B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8779" y="1828807"/>
                      <a:ext cx="2484000" cy="152225"/>
                    </a:xfrm>
                    <a:custGeom>
                      <a:avLst/>
                      <a:gdLst>
                        <a:gd name="connsiteX0" fmla="*/ 0 w 2849525"/>
                        <a:gd name="connsiteY0" fmla="*/ 361510 h 712387"/>
                        <a:gd name="connsiteX1" fmla="*/ 329609 w 2849525"/>
                        <a:gd name="connsiteY1" fmla="*/ 10635 h 712387"/>
                        <a:gd name="connsiteX2" fmla="*/ 659218 w 2849525"/>
                        <a:gd name="connsiteY2" fmla="*/ 701752 h 712387"/>
                        <a:gd name="connsiteX3" fmla="*/ 978195 w 2849525"/>
                        <a:gd name="connsiteY3" fmla="*/ 3 h 712387"/>
                        <a:gd name="connsiteX4" fmla="*/ 1286539 w 2849525"/>
                        <a:gd name="connsiteY4" fmla="*/ 712384 h 712387"/>
                        <a:gd name="connsiteX5" fmla="*/ 1605516 w 2849525"/>
                        <a:gd name="connsiteY5" fmla="*/ 10635 h 712387"/>
                        <a:gd name="connsiteX6" fmla="*/ 1945758 w 2849525"/>
                        <a:gd name="connsiteY6" fmla="*/ 712384 h 712387"/>
                        <a:gd name="connsiteX7" fmla="*/ 2254102 w 2849525"/>
                        <a:gd name="connsiteY7" fmla="*/ 10635 h 712387"/>
                        <a:gd name="connsiteX8" fmla="*/ 2583711 w 2849525"/>
                        <a:gd name="connsiteY8" fmla="*/ 701752 h 712387"/>
                        <a:gd name="connsiteX9" fmla="*/ 2849525 w 2849525"/>
                        <a:gd name="connsiteY9" fmla="*/ 202021 h 712387"/>
                        <a:gd name="connsiteX0" fmla="*/ 0 w 2711301"/>
                        <a:gd name="connsiteY0" fmla="*/ 372143 h 712387"/>
                        <a:gd name="connsiteX1" fmla="*/ 191385 w 2711301"/>
                        <a:gd name="connsiteY1" fmla="*/ 10635 h 712387"/>
                        <a:gd name="connsiteX2" fmla="*/ 520994 w 2711301"/>
                        <a:gd name="connsiteY2" fmla="*/ 701752 h 712387"/>
                        <a:gd name="connsiteX3" fmla="*/ 839971 w 2711301"/>
                        <a:gd name="connsiteY3" fmla="*/ 3 h 712387"/>
                        <a:gd name="connsiteX4" fmla="*/ 1148315 w 2711301"/>
                        <a:gd name="connsiteY4" fmla="*/ 712384 h 712387"/>
                        <a:gd name="connsiteX5" fmla="*/ 1467292 w 2711301"/>
                        <a:gd name="connsiteY5" fmla="*/ 10635 h 712387"/>
                        <a:gd name="connsiteX6" fmla="*/ 1807534 w 2711301"/>
                        <a:gd name="connsiteY6" fmla="*/ 712384 h 712387"/>
                        <a:gd name="connsiteX7" fmla="*/ 2115878 w 2711301"/>
                        <a:gd name="connsiteY7" fmla="*/ 10635 h 712387"/>
                        <a:gd name="connsiteX8" fmla="*/ 2445487 w 2711301"/>
                        <a:gd name="connsiteY8" fmla="*/ 701752 h 712387"/>
                        <a:gd name="connsiteX9" fmla="*/ 2711301 w 2711301"/>
                        <a:gd name="connsiteY9" fmla="*/ 202021 h 71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11301" h="712387">
                          <a:moveTo>
                            <a:pt x="0" y="372143"/>
                          </a:moveTo>
                          <a:cubicBezTo>
                            <a:pt x="109869" y="168352"/>
                            <a:pt x="104553" y="-44300"/>
                            <a:pt x="191385" y="10635"/>
                          </a:cubicBezTo>
                          <a:cubicBezTo>
                            <a:pt x="278217" y="65570"/>
                            <a:pt x="412896" y="703524"/>
                            <a:pt x="520994" y="701752"/>
                          </a:cubicBezTo>
                          <a:cubicBezTo>
                            <a:pt x="629092" y="699980"/>
                            <a:pt x="735418" y="-1769"/>
                            <a:pt x="839971" y="3"/>
                          </a:cubicBezTo>
                          <a:cubicBezTo>
                            <a:pt x="944524" y="1775"/>
                            <a:pt x="1043762" y="710612"/>
                            <a:pt x="1148315" y="712384"/>
                          </a:cubicBezTo>
                          <a:cubicBezTo>
                            <a:pt x="1252868" y="714156"/>
                            <a:pt x="1357422" y="10635"/>
                            <a:pt x="1467292" y="10635"/>
                          </a:cubicBezTo>
                          <a:cubicBezTo>
                            <a:pt x="1577162" y="10635"/>
                            <a:pt x="1699436" y="712384"/>
                            <a:pt x="1807534" y="712384"/>
                          </a:cubicBezTo>
                          <a:cubicBezTo>
                            <a:pt x="1915632" y="712384"/>
                            <a:pt x="2009553" y="12407"/>
                            <a:pt x="2115878" y="10635"/>
                          </a:cubicBezTo>
                          <a:cubicBezTo>
                            <a:pt x="2222203" y="8863"/>
                            <a:pt x="2346250" y="669854"/>
                            <a:pt x="2445487" y="701752"/>
                          </a:cubicBezTo>
                          <a:cubicBezTo>
                            <a:pt x="2544724" y="733650"/>
                            <a:pt x="2628012" y="467835"/>
                            <a:pt x="2711301" y="202021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 dirty="0"/>
                    </a:p>
                  </p:txBody>
                </p:sp>
                <p:sp>
                  <p:nvSpPr>
                    <p:cNvPr id="20" name="Ορθογώνιο 27">
                      <a:extLst>
                        <a:ext uri="{FF2B5EF4-FFF2-40B4-BE49-F238E27FC236}">
                          <a16:creationId xmlns:a16="http://schemas.microsoft.com/office/drawing/2014/main" id="{3ED3D92C-14D0-C57D-F2B4-ADF29B113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246" y="1468442"/>
                      <a:ext cx="415499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lang="el-GR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dirty="0"/>
                    </a:p>
                  </p:txBody>
                </p:sp>
              </p:grpSp>
              <p:sp>
                <p:nvSpPr>
                  <p:cNvPr id="18" name="Ορθογώνιο 27">
                    <a:extLst>
                      <a:ext uri="{FF2B5EF4-FFF2-40B4-BE49-F238E27FC236}">
                        <a16:creationId xmlns:a16="http://schemas.microsoft.com/office/drawing/2014/main" id="{BA65BA0B-0F93-5D75-4E77-635D9DC673D8}"/>
                      </a:ext>
                    </a:extLst>
                  </p:cNvPr>
                  <p:cNvSpPr/>
                  <p:nvPr/>
                </p:nvSpPr>
                <p:spPr>
                  <a:xfrm>
                    <a:off x="3756937" y="1547351"/>
                    <a:ext cx="50728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el-GR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CC93E1E-77F3-ED12-3429-71A9E948F2DE}"/>
                    </a:ext>
                  </a:extLst>
                </p:cNvPr>
                <p:cNvGrpSpPr/>
                <p:nvPr/>
              </p:nvGrpSpPr>
              <p:grpSpPr>
                <a:xfrm>
                  <a:off x="6117265" y="1619210"/>
                  <a:ext cx="2537637" cy="741036"/>
                  <a:chOff x="6117265" y="1619210"/>
                  <a:chExt cx="2537637" cy="741036"/>
                </a:xfrm>
              </p:grpSpPr>
              <p:grpSp>
                <p:nvGrpSpPr>
                  <p:cNvPr id="22" name="Ομάδα 33">
                    <a:extLst>
                      <a:ext uri="{FF2B5EF4-FFF2-40B4-BE49-F238E27FC236}">
                        <a16:creationId xmlns:a16="http://schemas.microsoft.com/office/drawing/2014/main" id="{F65D3F7F-B7CC-9AF7-DAFD-0A92B60F39EE}"/>
                      </a:ext>
                    </a:extLst>
                  </p:cNvPr>
                  <p:cNvGrpSpPr/>
                  <p:nvPr/>
                </p:nvGrpSpPr>
                <p:grpSpPr>
                  <a:xfrm>
                    <a:off x="6117265" y="1619210"/>
                    <a:ext cx="2537637" cy="531101"/>
                    <a:chOff x="6117265" y="1619210"/>
                    <a:chExt cx="2537637" cy="531101"/>
                  </a:xfrm>
                </p:grpSpPr>
                <p:sp>
                  <p:nvSpPr>
                    <p:cNvPr id="24" name="Ελεύθερη σχεδίαση 25">
                      <a:extLst>
                        <a:ext uri="{FF2B5EF4-FFF2-40B4-BE49-F238E27FC236}">
                          <a16:creationId xmlns:a16="http://schemas.microsoft.com/office/drawing/2014/main" id="{46F33AB0-9AB2-3080-2390-F09674E41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265" y="1998086"/>
                      <a:ext cx="2537637" cy="152225"/>
                    </a:xfrm>
                    <a:custGeom>
                      <a:avLst/>
                      <a:gdLst>
                        <a:gd name="connsiteX0" fmla="*/ 0 w 2849525"/>
                        <a:gd name="connsiteY0" fmla="*/ 361510 h 712387"/>
                        <a:gd name="connsiteX1" fmla="*/ 329609 w 2849525"/>
                        <a:gd name="connsiteY1" fmla="*/ 10635 h 712387"/>
                        <a:gd name="connsiteX2" fmla="*/ 659218 w 2849525"/>
                        <a:gd name="connsiteY2" fmla="*/ 701752 h 712387"/>
                        <a:gd name="connsiteX3" fmla="*/ 978195 w 2849525"/>
                        <a:gd name="connsiteY3" fmla="*/ 3 h 712387"/>
                        <a:gd name="connsiteX4" fmla="*/ 1286539 w 2849525"/>
                        <a:gd name="connsiteY4" fmla="*/ 712384 h 712387"/>
                        <a:gd name="connsiteX5" fmla="*/ 1605516 w 2849525"/>
                        <a:gd name="connsiteY5" fmla="*/ 10635 h 712387"/>
                        <a:gd name="connsiteX6" fmla="*/ 1945758 w 2849525"/>
                        <a:gd name="connsiteY6" fmla="*/ 712384 h 712387"/>
                        <a:gd name="connsiteX7" fmla="*/ 2254102 w 2849525"/>
                        <a:gd name="connsiteY7" fmla="*/ 10635 h 712387"/>
                        <a:gd name="connsiteX8" fmla="*/ 2583711 w 2849525"/>
                        <a:gd name="connsiteY8" fmla="*/ 701752 h 712387"/>
                        <a:gd name="connsiteX9" fmla="*/ 2849525 w 2849525"/>
                        <a:gd name="connsiteY9" fmla="*/ 202021 h 712387"/>
                        <a:gd name="connsiteX0" fmla="*/ 0 w 2711301"/>
                        <a:gd name="connsiteY0" fmla="*/ 372143 h 712387"/>
                        <a:gd name="connsiteX1" fmla="*/ 191385 w 2711301"/>
                        <a:gd name="connsiteY1" fmla="*/ 10635 h 712387"/>
                        <a:gd name="connsiteX2" fmla="*/ 520994 w 2711301"/>
                        <a:gd name="connsiteY2" fmla="*/ 701752 h 712387"/>
                        <a:gd name="connsiteX3" fmla="*/ 839971 w 2711301"/>
                        <a:gd name="connsiteY3" fmla="*/ 3 h 712387"/>
                        <a:gd name="connsiteX4" fmla="*/ 1148315 w 2711301"/>
                        <a:gd name="connsiteY4" fmla="*/ 712384 h 712387"/>
                        <a:gd name="connsiteX5" fmla="*/ 1467292 w 2711301"/>
                        <a:gd name="connsiteY5" fmla="*/ 10635 h 712387"/>
                        <a:gd name="connsiteX6" fmla="*/ 1807534 w 2711301"/>
                        <a:gd name="connsiteY6" fmla="*/ 712384 h 712387"/>
                        <a:gd name="connsiteX7" fmla="*/ 2115878 w 2711301"/>
                        <a:gd name="connsiteY7" fmla="*/ 10635 h 712387"/>
                        <a:gd name="connsiteX8" fmla="*/ 2445487 w 2711301"/>
                        <a:gd name="connsiteY8" fmla="*/ 701752 h 712387"/>
                        <a:gd name="connsiteX9" fmla="*/ 2711301 w 2711301"/>
                        <a:gd name="connsiteY9" fmla="*/ 202021 h 71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11301" h="712387">
                          <a:moveTo>
                            <a:pt x="0" y="372143"/>
                          </a:moveTo>
                          <a:cubicBezTo>
                            <a:pt x="109869" y="168352"/>
                            <a:pt x="104553" y="-44300"/>
                            <a:pt x="191385" y="10635"/>
                          </a:cubicBezTo>
                          <a:cubicBezTo>
                            <a:pt x="278217" y="65570"/>
                            <a:pt x="412896" y="703524"/>
                            <a:pt x="520994" y="701752"/>
                          </a:cubicBezTo>
                          <a:cubicBezTo>
                            <a:pt x="629092" y="699980"/>
                            <a:pt x="735418" y="-1769"/>
                            <a:pt x="839971" y="3"/>
                          </a:cubicBezTo>
                          <a:cubicBezTo>
                            <a:pt x="944524" y="1775"/>
                            <a:pt x="1043762" y="710612"/>
                            <a:pt x="1148315" y="712384"/>
                          </a:cubicBezTo>
                          <a:cubicBezTo>
                            <a:pt x="1252868" y="714156"/>
                            <a:pt x="1357422" y="10635"/>
                            <a:pt x="1467292" y="10635"/>
                          </a:cubicBezTo>
                          <a:cubicBezTo>
                            <a:pt x="1577162" y="10635"/>
                            <a:pt x="1699436" y="712384"/>
                            <a:pt x="1807534" y="712384"/>
                          </a:cubicBezTo>
                          <a:cubicBezTo>
                            <a:pt x="1915632" y="712384"/>
                            <a:pt x="2009553" y="12407"/>
                            <a:pt x="2115878" y="10635"/>
                          </a:cubicBezTo>
                          <a:cubicBezTo>
                            <a:pt x="2222203" y="8863"/>
                            <a:pt x="2346250" y="669854"/>
                            <a:pt x="2445487" y="701752"/>
                          </a:cubicBezTo>
                          <a:cubicBezTo>
                            <a:pt x="2544724" y="733650"/>
                            <a:pt x="2628012" y="467835"/>
                            <a:pt x="2711301" y="202021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5" name="Ορθογώνιο 29">
                      <a:extLst>
                        <a:ext uri="{FF2B5EF4-FFF2-40B4-BE49-F238E27FC236}">
                          <a16:creationId xmlns:a16="http://schemas.microsoft.com/office/drawing/2014/main" id="{04B792AE-A88F-29CA-87AF-16A2709D5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6205" y="1619210"/>
                      <a:ext cx="38183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lang="el-GR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dirty="0"/>
                    </a:p>
                  </p:txBody>
                </p:sp>
              </p:grpSp>
              <p:sp>
                <p:nvSpPr>
                  <p:cNvPr id="23" name="Ορθογώνιο 27">
                    <a:extLst>
                      <a:ext uri="{FF2B5EF4-FFF2-40B4-BE49-F238E27FC236}">
                        <a16:creationId xmlns:a16="http://schemas.microsoft.com/office/drawing/2014/main" id="{D1B00A3D-4E2D-B465-C8C9-7806B266C591}"/>
                      </a:ext>
                    </a:extLst>
                  </p:cNvPr>
                  <p:cNvSpPr/>
                  <p:nvPr/>
                </p:nvSpPr>
                <p:spPr>
                  <a:xfrm>
                    <a:off x="6706161" y="1990914"/>
                    <a:ext cx="50728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el-GR" dirty="0"/>
                  </a:p>
                </p:txBody>
              </p:sp>
            </p:grp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F79ED6B-3DCC-3D11-3D2C-22C2D22D51E9}"/>
                  </a:ext>
                </a:extLst>
              </p:cNvPr>
              <p:cNvCxnSpPr/>
              <p:nvPr/>
            </p:nvCxnSpPr>
            <p:spPr>
              <a:xfrm>
                <a:off x="4814371" y="1707614"/>
                <a:ext cx="43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4C40B30-F84F-D433-7B6D-91440FE4418D}"/>
                </a:ext>
              </a:extLst>
            </p:cNvPr>
            <p:cNvCxnSpPr/>
            <p:nvPr/>
          </p:nvCxnSpPr>
          <p:spPr>
            <a:xfrm>
              <a:off x="7868352" y="1846954"/>
              <a:ext cx="54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AD94B2-681D-1E2D-A548-46577365FA10}"/>
              </a:ext>
            </a:extLst>
          </p:cNvPr>
          <p:cNvGrpSpPr/>
          <p:nvPr/>
        </p:nvGrpSpPr>
        <p:grpSpPr>
          <a:xfrm>
            <a:off x="3353779" y="1796201"/>
            <a:ext cx="8593676" cy="3924624"/>
            <a:chOff x="3353779" y="1796201"/>
            <a:chExt cx="8593676" cy="392462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F532A79-06D3-D278-951C-7305CD83370A}"/>
                </a:ext>
              </a:extLst>
            </p:cNvPr>
            <p:cNvGrpSpPr/>
            <p:nvPr/>
          </p:nvGrpSpPr>
          <p:grpSpPr>
            <a:xfrm>
              <a:off x="3353779" y="2103779"/>
              <a:ext cx="3272261" cy="943646"/>
              <a:chOff x="3353779" y="2103779"/>
              <a:chExt cx="3272261" cy="94364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79E26A6-DE8C-5F23-A815-6B29F110CDC1}"/>
                  </a:ext>
                </a:extLst>
              </p:cNvPr>
              <p:cNvGrpSpPr/>
              <p:nvPr/>
            </p:nvGrpSpPr>
            <p:grpSpPr>
              <a:xfrm>
                <a:off x="3353779" y="2103779"/>
                <a:ext cx="2718000" cy="298572"/>
                <a:chOff x="-30963" y="1938275"/>
                <a:chExt cx="2718000" cy="298572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B267FDA-C6D4-CB61-2F30-E939DBFAB197}"/>
                    </a:ext>
                  </a:extLst>
                </p:cNvPr>
                <p:cNvSpPr/>
                <p:nvPr/>
              </p:nvSpPr>
              <p:spPr>
                <a:xfrm>
                  <a:off x="-30963" y="1938275"/>
                  <a:ext cx="2718000" cy="29857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4" name="Ελεύθερη σχεδίαση 26">
                  <a:extLst>
                    <a:ext uri="{FF2B5EF4-FFF2-40B4-BE49-F238E27FC236}">
                      <a16:creationId xmlns:a16="http://schemas.microsoft.com/office/drawing/2014/main" id="{804F9A5F-E677-410D-32D7-F5BBF844ECA9}"/>
                    </a:ext>
                  </a:extLst>
                </p:cNvPr>
                <p:cNvSpPr/>
                <p:nvPr/>
              </p:nvSpPr>
              <p:spPr>
                <a:xfrm flipH="1">
                  <a:off x="140871" y="2031768"/>
                  <a:ext cx="2537637" cy="152225"/>
                </a:xfrm>
                <a:custGeom>
                  <a:avLst/>
                  <a:gdLst>
                    <a:gd name="connsiteX0" fmla="*/ 0 w 2849525"/>
                    <a:gd name="connsiteY0" fmla="*/ 361510 h 712387"/>
                    <a:gd name="connsiteX1" fmla="*/ 329609 w 2849525"/>
                    <a:gd name="connsiteY1" fmla="*/ 10635 h 712387"/>
                    <a:gd name="connsiteX2" fmla="*/ 659218 w 2849525"/>
                    <a:gd name="connsiteY2" fmla="*/ 701752 h 712387"/>
                    <a:gd name="connsiteX3" fmla="*/ 978195 w 2849525"/>
                    <a:gd name="connsiteY3" fmla="*/ 3 h 712387"/>
                    <a:gd name="connsiteX4" fmla="*/ 1286539 w 2849525"/>
                    <a:gd name="connsiteY4" fmla="*/ 712384 h 712387"/>
                    <a:gd name="connsiteX5" fmla="*/ 1605516 w 2849525"/>
                    <a:gd name="connsiteY5" fmla="*/ 10635 h 712387"/>
                    <a:gd name="connsiteX6" fmla="*/ 1945758 w 2849525"/>
                    <a:gd name="connsiteY6" fmla="*/ 712384 h 712387"/>
                    <a:gd name="connsiteX7" fmla="*/ 2254102 w 2849525"/>
                    <a:gd name="connsiteY7" fmla="*/ 10635 h 712387"/>
                    <a:gd name="connsiteX8" fmla="*/ 2583711 w 2849525"/>
                    <a:gd name="connsiteY8" fmla="*/ 701752 h 712387"/>
                    <a:gd name="connsiteX9" fmla="*/ 2849525 w 2849525"/>
                    <a:gd name="connsiteY9" fmla="*/ 202021 h 712387"/>
                    <a:gd name="connsiteX0" fmla="*/ 0 w 2711301"/>
                    <a:gd name="connsiteY0" fmla="*/ 372143 h 712387"/>
                    <a:gd name="connsiteX1" fmla="*/ 191385 w 2711301"/>
                    <a:gd name="connsiteY1" fmla="*/ 10635 h 712387"/>
                    <a:gd name="connsiteX2" fmla="*/ 520994 w 2711301"/>
                    <a:gd name="connsiteY2" fmla="*/ 701752 h 712387"/>
                    <a:gd name="connsiteX3" fmla="*/ 839971 w 2711301"/>
                    <a:gd name="connsiteY3" fmla="*/ 3 h 712387"/>
                    <a:gd name="connsiteX4" fmla="*/ 1148315 w 2711301"/>
                    <a:gd name="connsiteY4" fmla="*/ 712384 h 712387"/>
                    <a:gd name="connsiteX5" fmla="*/ 1467292 w 2711301"/>
                    <a:gd name="connsiteY5" fmla="*/ 10635 h 712387"/>
                    <a:gd name="connsiteX6" fmla="*/ 1807534 w 2711301"/>
                    <a:gd name="connsiteY6" fmla="*/ 712384 h 712387"/>
                    <a:gd name="connsiteX7" fmla="*/ 2115878 w 2711301"/>
                    <a:gd name="connsiteY7" fmla="*/ 10635 h 712387"/>
                    <a:gd name="connsiteX8" fmla="*/ 2445487 w 2711301"/>
                    <a:gd name="connsiteY8" fmla="*/ 701752 h 712387"/>
                    <a:gd name="connsiteX9" fmla="*/ 2711301 w 2711301"/>
                    <a:gd name="connsiteY9" fmla="*/ 202021 h 71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1301" h="712387">
                      <a:moveTo>
                        <a:pt x="0" y="372143"/>
                      </a:moveTo>
                      <a:cubicBezTo>
                        <a:pt x="109869" y="168352"/>
                        <a:pt x="104553" y="-44300"/>
                        <a:pt x="191385" y="10635"/>
                      </a:cubicBezTo>
                      <a:cubicBezTo>
                        <a:pt x="278217" y="65570"/>
                        <a:pt x="412896" y="703524"/>
                        <a:pt x="520994" y="701752"/>
                      </a:cubicBezTo>
                      <a:cubicBezTo>
                        <a:pt x="629092" y="699980"/>
                        <a:pt x="735418" y="-1769"/>
                        <a:pt x="839971" y="3"/>
                      </a:cubicBezTo>
                      <a:cubicBezTo>
                        <a:pt x="944524" y="1775"/>
                        <a:pt x="1043762" y="710612"/>
                        <a:pt x="1148315" y="712384"/>
                      </a:cubicBezTo>
                      <a:cubicBezTo>
                        <a:pt x="1252868" y="714156"/>
                        <a:pt x="1357422" y="10635"/>
                        <a:pt x="1467292" y="10635"/>
                      </a:cubicBezTo>
                      <a:cubicBezTo>
                        <a:pt x="1577162" y="10635"/>
                        <a:pt x="1699436" y="712384"/>
                        <a:pt x="1807534" y="712384"/>
                      </a:cubicBezTo>
                      <a:cubicBezTo>
                        <a:pt x="1915632" y="712384"/>
                        <a:pt x="2009553" y="12407"/>
                        <a:pt x="2115878" y="10635"/>
                      </a:cubicBezTo>
                      <a:cubicBezTo>
                        <a:pt x="2222203" y="8863"/>
                        <a:pt x="2346250" y="669854"/>
                        <a:pt x="2445487" y="701752"/>
                      </a:cubicBezTo>
                      <a:cubicBezTo>
                        <a:pt x="2544724" y="733650"/>
                        <a:pt x="2628012" y="467835"/>
                        <a:pt x="2711301" y="20202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Ορθογώνιο 67">
                    <a:extLst>
                      <a:ext uri="{FF2B5EF4-FFF2-40B4-BE49-F238E27FC236}">
                        <a16:creationId xmlns:a16="http://schemas.microsoft.com/office/drawing/2014/main" id="{D703845F-1433-2DBC-A66D-94C6129EB8C9}"/>
                      </a:ext>
                    </a:extLst>
                  </p:cNvPr>
                  <p:cNvSpPr/>
                  <p:nvPr/>
                </p:nvSpPr>
                <p:spPr>
                  <a:xfrm>
                    <a:off x="5577483" y="2678093"/>
                    <a:ext cx="1048557" cy="369332"/>
                  </a:xfrm>
                  <a:prstGeom prst="rect">
                    <a:avLst/>
                  </a:prstGeom>
                  <a:solidFill>
                    <a:srgbClr val="000099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>
              <p:sp>
                <p:nvSpPr>
                  <p:cNvPr id="55" name="Ορθογώνιο 67">
                    <a:extLst>
                      <a:ext uri="{FF2B5EF4-FFF2-40B4-BE49-F238E27FC236}">
                        <a16:creationId xmlns:a16="http://schemas.microsoft.com/office/drawing/2014/main" id="{D703845F-1433-2DBC-A66D-94C6129EB8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7483" y="2678093"/>
                    <a:ext cx="104855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2C57801-9868-FA98-F3E5-BF4489E56303}"/>
                </a:ext>
              </a:extLst>
            </p:cNvPr>
            <p:cNvGrpSpPr/>
            <p:nvPr/>
          </p:nvGrpSpPr>
          <p:grpSpPr>
            <a:xfrm>
              <a:off x="4199891" y="1796201"/>
              <a:ext cx="7747564" cy="3924624"/>
              <a:chOff x="4199891" y="1796201"/>
              <a:chExt cx="7747564" cy="392462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481C544-F664-A666-35B3-026CD1470F9E}"/>
                  </a:ext>
                </a:extLst>
              </p:cNvPr>
              <p:cNvGrpSpPr/>
              <p:nvPr/>
            </p:nvGrpSpPr>
            <p:grpSpPr>
              <a:xfrm>
                <a:off x="4199891" y="5063337"/>
                <a:ext cx="7747564" cy="657488"/>
                <a:chOff x="4463607" y="4512051"/>
                <a:chExt cx="7747564" cy="6574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Ορθογώνιο 49">
                      <a:extLst>
                        <a:ext uri="{FF2B5EF4-FFF2-40B4-BE49-F238E27FC236}">
                          <a16:creationId xmlns:a16="http://schemas.microsoft.com/office/drawing/2014/main" id="{5073B6E1-4BB7-99B0-402C-F971183DD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3607" y="4512051"/>
                      <a:ext cx="1374029" cy="657488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Ορθογώνιο 49">
                      <a:extLst>
                        <a:ext uri="{FF2B5EF4-FFF2-40B4-BE49-F238E27FC236}">
                          <a16:creationId xmlns:a16="http://schemas.microsoft.com/office/drawing/2014/main" id="{5073B6E1-4BB7-99B0-402C-F971183DDF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63607" y="4512051"/>
                      <a:ext cx="1374029" cy="6574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Ορθογώνιο 50">
                  <a:extLst>
                    <a:ext uri="{FF2B5EF4-FFF2-40B4-BE49-F238E27FC236}">
                      <a16:creationId xmlns:a16="http://schemas.microsoft.com/office/drawing/2014/main" id="{94887DB4-5330-CDB7-1A30-F46081876B39}"/>
                    </a:ext>
                  </a:extLst>
                </p:cNvPr>
                <p:cNvSpPr/>
                <p:nvPr/>
              </p:nvSpPr>
              <p:spPr>
                <a:xfrm>
                  <a:off x="5961255" y="4660750"/>
                  <a:ext cx="6249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Προσπίπτον και ανακλώμενο κύμα έχουν διαφορά φάσης 180</a:t>
                  </a:r>
                  <a:r>
                    <a:rPr lang="el-GR" b="1" baseline="30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ο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C97EDCD-82BE-34DD-4237-FB030D55D65C}"/>
                  </a:ext>
                </a:extLst>
              </p:cNvPr>
              <p:cNvGrpSpPr/>
              <p:nvPr/>
            </p:nvGrpSpPr>
            <p:grpSpPr>
              <a:xfrm>
                <a:off x="7850627" y="1796201"/>
                <a:ext cx="609599" cy="126320"/>
                <a:chOff x="8621851" y="2809301"/>
                <a:chExt cx="609599" cy="12632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F4026A7-C7DA-5371-4197-9C5D0D46B4E5}"/>
                    </a:ext>
                  </a:extLst>
                </p:cNvPr>
                <p:cNvSpPr/>
                <p:nvPr/>
              </p:nvSpPr>
              <p:spPr>
                <a:xfrm>
                  <a:off x="8621851" y="2809301"/>
                  <a:ext cx="609599" cy="12632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329ECEBE-6692-B8F3-CF99-E213D1A1686C}"/>
                    </a:ext>
                  </a:extLst>
                </p:cNvPr>
                <p:cNvCxnSpPr/>
                <p:nvPr/>
              </p:nvCxnSpPr>
              <p:spPr>
                <a:xfrm>
                  <a:off x="8669003" y="2863734"/>
                  <a:ext cx="324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77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5613342" y="1125502"/>
            <a:ext cx="936000" cy="3024336"/>
            <a:chOff x="3923928" y="1124744"/>
            <a:chExt cx="936000" cy="3024336"/>
          </a:xfrm>
          <a:solidFill>
            <a:srgbClr val="FF9999"/>
          </a:solidFill>
        </p:grpSpPr>
        <p:sp>
          <p:nvSpPr>
            <p:cNvPr id="5" name="Ορθογώνιο 4"/>
            <p:cNvSpPr/>
            <p:nvPr/>
          </p:nvSpPr>
          <p:spPr>
            <a:xfrm>
              <a:off x="3923928" y="1124744"/>
              <a:ext cx="936000" cy="3024336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9952" y="1982847"/>
              <a:ext cx="461665" cy="1283365"/>
            </a:xfrm>
            <a:prstGeom prst="rect">
              <a:avLst/>
            </a:prstGeom>
            <a:grpFill/>
          </p:spPr>
          <p:txBody>
            <a:bodyPr vert="vert270" wrap="non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Υπόστρωμα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>
            <a:off x="2780522" y="1035916"/>
            <a:ext cx="2844000" cy="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01174" y="64915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l-GR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03910" y="44624"/>
            <a:ext cx="1208809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822016" y="1125502"/>
            <a:ext cx="2791326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055012" y="105349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055" y="1117882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349" y="11297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4950" y="152793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724910" y="2267580"/>
            <a:ext cx="1080120" cy="370090"/>
            <a:chOff x="395536" y="2194814"/>
            <a:chExt cx="1080120" cy="370090"/>
          </a:xfrm>
        </p:grpSpPr>
        <p:cxnSp>
          <p:nvCxnSpPr>
            <p:cNvPr id="16" name="Ευθύγραμμο βέλος σύνδεσης 1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5576" y="219481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280" y="5684998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αέρα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52837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530" y="6435594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φάση κύματος στο αέρα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405" y="4215221"/>
            <a:ext cx="273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πάχος λεπτού </a:t>
            </a:r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405" y="4581128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λεπτού </a:t>
            </a:r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406" y="4953043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υποστρώματος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530" y="5324958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αέρα</a:t>
            </a:r>
          </a:p>
        </p:txBody>
      </p:sp>
      <p:grpSp>
        <p:nvGrpSpPr>
          <p:cNvPr id="25" name="Ομάδα 24"/>
          <p:cNvGrpSpPr/>
          <p:nvPr/>
        </p:nvGrpSpPr>
        <p:grpSpPr>
          <a:xfrm>
            <a:off x="2864405" y="2291330"/>
            <a:ext cx="1080120" cy="369332"/>
            <a:chOff x="395536" y="2200822"/>
            <a:chExt cx="1080120" cy="369332"/>
          </a:xfrm>
        </p:grpSpPr>
        <p:cxnSp>
          <p:nvCxnSpPr>
            <p:cNvPr id="26" name="Ευθύγραμμο βέλος σύνδεσης 2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5576" y="220082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281" y="6069546"/>
            <a:ext cx="433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μέσα στο </a:t>
            </a:r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1455" y="148554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εισέρχεται στο </a:t>
            </a:r>
            <a:r>
              <a:rPr lang="el-G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ίδια φάση 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9712" y="2061606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ανακλάτε με φάση  </a:t>
            </a:r>
            <a:r>
              <a:rPr lang="el-GR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φ+π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Ομάδα 30"/>
          <p:cNvGrpSpPr/>
          <p:nvPr/>
        </p:nvGrpSpPr>
        <p:grpSpPr>
          <a:xfrm flipH="1">
            <a:off x="1712277" y="2714170"/>
            <a:ext cx="1080120" cy="369332"/>
            <a:chOff x="395536" y="2209356"/>
            <a:chExt cx="1080120" cy="369332"/>
          </a:xfrm>
        </p:grpSpPr>
        <p:cxnSp>
          <p:nvCxnSpPr>
            <p:cNvPr id="32" name="Ευθύγραμμο βέλος σύνδεσης 31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3299" y="220935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φ+π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4513234" y="2078067"/>
            <a:ext cx="1100108" cy="595228"/>
            <a:chOff x="2823820" y="2005301"/>
            <a:chExt cx="1100108" cy="595228"/>
          </a:xfrm>
        </p:grpSpPr>
        <p:cxnSp>
          <p:nvCxnSpPr>
            <p:cNvPr id="35" name="Ευθύγραμμο βέλος σύνδεσης 34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Ομάδα 36"/>
          <p:cNvGrpSpPr/>
          <p:nvPr/>
        </p:nvGrpSpPr>
        <p:grpSpPr>
          <a:xfrm flipH="1">
            <a:off x="4245190" y="3282281"/>
            <a:ext cx="1447960" cy="595228"/>
            <a:chOff x="2764000" y="2011168"/>
            <a:chExt cx="1447960" cy="595228"/>
          </a:xfrm>
        </p:grpSpPr>
        <p:cxnSp>
          <p:nvCxnSpPr>
            <p:cNvPr id="38" name="Ευθύγραμμο βέλος σύνδεσης 37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𝛋</m:t>
                    </m:r>
                    <m:r>
                      <m:rPr>
                        <m:sty m:val="p"/>
                      </m:rP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ύ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𝛍𝛂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𝛗𝛉𝛂𝛎𝛆𝛊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𝛔𝛕𝛐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1700" b="1" i="0" dirty="0">
                    <a:solidFill>
                      <a:schemeClr val="bg1"/>
                    </a:solidFill>
                    <a:latin typeface="Cambria Math"/>
                  </a:rPr>
                  <a:t>υπόστρωμα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l-GR" sz="17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blipFill>
                <a:blip r:embed="rId4"/>
                <a:stretch>
                  <a:fillRect t="-2055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657837" y="3851756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ανακλάται με φάση: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𝛆𝛑𝛆𝛊𝛅𝛈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 flipH="1">
            <a:off x="2708659" y="3277695"/>
            <a:ext cx="1605568" cy="595228"/>
            <a:chOff x="2460514" y="1999293"/>
            <a:chExt cx="1605568" cy="595228"/>
          </a:xfrm>
        </p:grpSpPr>
        <p:cxnSp>
          <p:nvCxnSpPr>
            <p:cNvPr id="44" name="Ευθύγραμμο βέλος σύνδεσης 43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 flipH="1">
            <a:off x="1208221" y="3273109"/>
            <a:ext cx="1605568" cy="595228"/>
            <a:chOff x="2832574" y="1999293"/>
            <a:chExt cx="1605568" cy="595228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𝛖𝛍𝛆𝛎𝛊𝛐𝛖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270173" y="4944074"/>
            <a:ext cx="367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φθάνει στην επιφάνεια του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291565" y="5745454"/>
            <a:ext cx="29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εξέρχεται από το </a:t>
            </a:r>
            <a:r>
              <a:rPr lang="el-G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40" grpId="0"/>
      <p:bldP spid="41" grpId="0"/>
      <p:bldP spid="42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Τίτλος 1"/>
          <p:cNvSpPr txBox="1">
            <a:spLocks/>
          </p:cNvSpPr>
          <p:nvPr/>
        </p:nvSpPr>
        <p:spPr>
          <a:xfrm>
            <a:off x="1007927" y="44624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</a:p>
        </p:txBody>
      </p:sp>
      <p:grpSp>
        <p:nvGrpSpPr>
          <p:cNvPr id="55" name="Ομάδα 54"/>
          <p:cNvGrpSpPr/>
          <p:nvPr/>
        </p:nvGrpSpPr>
        <p:grpSpPr>
          <a:xfrm>
            <a:off x="1187439" y="620688"/>
            <a:ext cx="5341121" cy="3529150"/>
            <a:chOff x="179512" y="620688"/>
            <a:chExt cx="5341121" cy="352915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620688"/>
              <a:ext cx="5341121" cy="3529150"/>
              <a:chOff x="179512" y="620688"/>
              <a:chExt cx="5341121" cy="3529150"/>
            </a:xfrm>
          </p:grpSpPr>
          <p:sp>
            <p:nvSpPr>
              <p:cNvPr id="58" name="Ορθογώνιο 57"/>
              <p:cNvSpPr/>
              <p:nvPr/>
            </p:nvSpPr>
            <p:spPr>
              <a:xfrm>
                <a:off x="1793307" y="1125502"/>
                <a:ext cx="2791326" cy="3024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grpSp>
            <p:nvGrpSpPr>
              <p:cNvPr id="59" name="Ομάδα 58"/>
              <p:cNvGrpSpPr/>
              <p:nvPr/>
            </p:nvGrpSpPr>
            <p:grpSpPr>
              <a:xfrm>
                <a:off x="179512" y="620688"/>
                <a:ext cx="5341121" cy="3529150"/>
                <a:chOff x="179512" y="620688"/>
                <a:chExt cx="5341121" cy="3529150"/>
              </a:xfrm>
            </p:grpSpPr>
            <p:grpSp>
              <p:nvGrpSpPr>
                <p:cNvPr id="60" name="Ομάδα 59"/>
                <p:cNvGrpSpPr/>
                <p:nvPr/>
              </p:nvGrpSpPr>
              <p:grpSpPr>
                <a:xfrm>
                  <a:off x="4584633" y="1125502"/>
                  <a:ext cx="936000" cy="3024336"/>
                  <a:chOff x="3923928" y="1124744"/>
                  <a:chExt cx="936000" cy="3024336"/>
                </a:xfrm>
              </p:grpSpPr>
              <p:sp>
                <p:nvSpPr>
                  <p:cNvPr id="88" name="Ορθογώνιο 87"/>
                  <p:cNvSpPr/>
                  <p:nvPr/>
                </p:nvSpPr>
                <p:spPr>
                  <a:xfrm>
                    <a:off x="3923928" y="1124744"/>
                    <a:ext cx="936000" cy="3024336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139952" y="1982847"/>
                    <a:ext cx="461665" cy="1283365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Υπόστρωμα</a:t>
                    </a:r>
                  </a:p>
                </p:txBody>
              </p:sp>
            </p:grp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1751813" y="1020078"/>
                  <a:ext cx="2844000" cy="0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3072465" y="62068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26303" y="1053494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777346" y="1117882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56241" y="1527933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r>
                    <a:rPr lang="el-GR" sz="2400" b="1" baseline="-25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" name="Ομάδα 65"/>
                <p:cNvGrpSpPr/>
                <p:nvPr/>
              </p:nvGrpSpPr>
              <p:grpSpPr>
                <a:xfrm>
                  <a:off x="696201" y="2267580"/>
                  <a:ext cx="1080120" cy="370090"/>
                  <a:chOff x="395536" y="2194814"/>
                  <a:chExt cx="1080120" cy="370090"/>
                </a:xfrm>
              </p:grpSpPr>
              <p:cxnSp>
                <p:nvCxnSpPr>
                  <p:cNvPr id="86" name="Ευθύγραμμο βέλος σύνδεσης 85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55576" y="2194814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</a:p>
                </p:txBody>
              </p:sp>
            </p:grpSp>
            <p:grpSp>
              <p:nvGrpSpPr>
                <p:cNvPr id="67" name="Ομάδα 66"/>
                <p:cNvGrpSpPr/>
                <p:nvPr/>
              </p:nvGrpSpPr>
              <p:grpSpPr>
                <a:xfrm>
                  <a:off x="1776321" y="2291330"/>
                  <a:ext cx="1080120" cy="369332"/>
                  <a:chOff x="395536" y="2200822"/>
                  <a:chExt cx="1080120" cy="369332"/>
                </a:xfrm>
              </p:grpSpPr>
              <p:cxnSp>
                <p:nvCxnSpPr>
                  <p:cNvPr id="84" name="Ευθύγραμμο βέλος σύνδεσης 83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55576" y="2200822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</a:p>
                </p:txBody>
              </p:sp>
            </p:grpSp>
            <p:grpSp>
              <p:nvGrpSpPr>
                <p:cNvPr id="68" name="Ομάδα 67"/>
                <p:cNvGrpSpPr/>
                <p:nvPr/>
              </p:nvGrpSpPr>
              <p:grpSpPr>
                <a:xfrm flipH="1">
                  <a:off x="683568" y="2714170"/>
                  <a:ext cx="1080120" cy="369332"/>
                  <a:chOff x="395536" y="2209356"/>
                  <a:chExt cx="1080120" cy="369332"/>
                </a:xfrm>
              </p:grpSpPr>
              <p:cxnSp>
                <p:nvCxnSpPr>
                  <p:cNvPr id="82" name="Ευθύγραμμο βέλος σύνδεσης 81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733299" y="2209356"/>
                    <a:ext cx="5870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err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φ+π</a:t>
                    </a:r>
                    <a:endParaRPr lang="el-GR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Ομάδα 68"/>
                <p:cNvGrpSpPr/>
                <p:nvPr/>
              </p:nvGrpSpPr>
              <p:grpSpPr>
                <a:xfrm>
                  <a:off x="3484525" y="2078067"/>
                  <a:ext cx="1100108" cy="595228"/>
                  <a:chOff x="2823820" y="2005301"/>
                  <a:chExt cx="1100108" cy="595228"/>
                </a:xfrm>
              </p:grpSpPr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1" name="TextBox 8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Ομάδα 69"/>
                <p:cNvGrpSpPr/>
                <p:nvPr/>
              </p:nvGrpSpPr>
              <p:grpSpPr>
                <a:xfrm flipH="1">
                  <a:off x="3216481" y="3282281"/>
                  <a:ext cx="1447960" cy="595228"/>
                  <a:chOff x="2764000" y="2011168"/>
                  <a:chExt cx="1447960" cy="595228"/>
                </a:xfrm>
              </p:grpSpPr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9" name="TextBox 7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1" name="Ομάδα 70"/>
                <p:cNvGrpSpPr/>
                <p:nvPr/>
              </p:nvGrpSpPr>
              <p:grpSpPr>
                <a:xfrm flipH="1">
                  <a:off x="1696513" y="3277695"/>
                  <a:ext cx="1605568" cy="595228"/>
                  <a:chOff x="2398168" y="1999293"/>
                  <a:chExt cx="1605568" cy="59522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2" name="Ομάδα 71"/>
                <p:cNvGrpSpPr/>
                <p:nvPr/>
              </p:nvGrpSpPr>
              <p:grpSpPr>
                <a:xfrm flipH="1">
                  <a:off x="179512" y="3273109"/>
                  <a:ext cx="1605568" cy="595228"/>
                  <a:chOff x="2832574" y="1999293"/>
                  <a:chExt cx="1605568" cy="595228"/>
                </a:xfrm>
              </p:grpSpPr>
              <p:cxnSp>
                <p:nvCxnSpPr>
                  <p:cNvPr id="74" name="Ευθύγραμμο βέλος σύνδεσης 73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TextBox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7" name="TextBox 56"/>
            <p:cNvSpPr txBox="1"/>
            <p:nvPr/>
          </p:nvSpPr>
          <p:spPr>
            <a:xfrm>
              <a:off x="4821640" y="1129758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469812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69812" y="1412776"/>
            <a:ext cx="336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επιφάνεια του </a:t>
            </a:r>
            <a:r>
              <a:rPr lang="el-G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φεύγουν δυο κύματα με διαφορά φάσης: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l-GR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7397804" y="3083503"/>
            <a:ext cx="1348446" cy="1002536"/>
            <a:chOff x="7397804" y="3083503"/>
            <a:chExt cx="1348446" cy="1002536"/>
          </a:xfrm>
        </p:grpSpPr>
        <p:sp>
          <p:nvSpPr>
            <p:cNvPr id="93" name="Βέλος προς τα κάτω 40"/>
            <p:cNvSpPr/>
            <p:nvPr/>
          </p:nvSpPr>
          <p:spPr>
            <a:xfrm>
              <a:off x="8127548" y="3083503"/>
              <a:ext cx="168741" cy="3454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1326352" y="4509120"/>
            <a:ext cx="29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Αποσβεστική συμβολή όταν: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. . . 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5484169" y="4719962"/>
            <a:ext cx="2004349" cy="464150"/>
            <a:chOff x="5484169" y="4719962"/>
            <a:chExt cx="2004349" cy="464150"/>
          </a:xfrm>
        </p:grpSpPr>
        <p:cxnSp>
          <p:nvCxnSpPr>
            <p:cNvPr id="103" name="Ευθεία γραμμή σύνδεσης 102"/>
            <p:cNvCxnSpPr/>
            <p:nvPr/>
          </p:nvCxnSpPr>
          <p:spPr>
            <a:xfrm flipH="1">
              <a:off x="5484169" y="471996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Ευθεία γραμμή σύνδεσης 103"/>
            <p:cNvCxnSpPr/>
            <p:nvPr/>
          </p:nvCxnSpPr>
          <p:spPr>
            <a:xfrm flipH="1">
              <a:off x="7331319" y="489611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1043423" y="4437112"/>
            <a:ext cx="4077424" cy="1224136"/>
            <a:chOff x="1043423" y="4437112"/>
            <a:chExt cx="4077424" cy="1224136"/>
          </a:xfrm>
        </p:grpSpPr>
        <p:sp>
          <p:nvSpPr>
            <p:cNvPr id="108" name="Έλλειψη 55"/>
            <p:cNvSpPr/>
            <p:nvPr/>
          </p:nvSpPr>
          <p:spPr>
            <a:xfrm>
              <a:off x="1043423" y="4437112"/>
              <a:ext cx="3760949" cy="12241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Δεξιό βέλος 56"/>
            <p:cNvSpPr/>
            <p:nvPr/>
          </p:nvSpPr>
          <p:spPr>
            <a:xfrm>
              <a:off x="4832847" y="4951481"/>
              <a:ext cx="288000" cy="144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988461" y="5637208"/>
            <a:ext cx="52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ΣΥΝΘΗΚΗ ΑΝΤΙΑΝΑΚΛΑΣΤΙΚΟΥ ΥΜΕΝΙΟΥ</a:t>
            </a:r>
          </a:p>
        </p:txBody>
      </p:sp>
      <p:grpSp>
        <p:nvGrpSpPr>
          <p:cNvPr id="95" name="Ομάδα 94"/>
          <p:cNvGrpSpPr/>
          <p:nvPr/>
        </p:nvGrpSpPr>
        <p:grpSpPr>
          <a:xfrm>
            <a:off x="3521900" y="1591423"/>
            <a:ext cx="4546910" cy="2376996"/>
            <a:chOff x="2513973" y="1591423"/>
            <a:chExt cx="4546910" cy="2376996"/>
          </a:xfrm>
        </p:grpSpPr>
        <p:sp>
          <p:nvSpPr>
            <p:cNvPr id="96" name="Έλλειψη 43"/>
            <p:cNvSpPr/>
            <p:nvPr/>
          </p:nvSpPr>
          <p:spPr>
            <a:xfrm>
              <a:off x="2513973" y="1591423"/>
              <a:ext cx="1265939" cy="676157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7" name="Ελεύθερη σχεδίαση 96"/>
            <p:cNvSpPr/>
            <p:nvPr/>
          </p:nvSpPr>
          <p:spPr>
            <a:xfrm>
              <a:off x="3063834" y="2256311"/>
              <a:ext cx="3997049" cy="1712108"/>
            </a:xfrm>
            <a:custGeom>
              <a:avLst/>
              <a:gdLst>
                <a:gd name="connsiteX0" fmla="*/ 0 w 4263241"/>
                <a:gd name="connsiteY0" fmla="*/ 0 h 1923802"/>
                <a:gd name="connsiteX1" fmla="*/ 1021278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86087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697003 w 4263241"/>
                <a:gd name="connsiteY2" fmla="*/ 1650480 h 1923802"/>
                <a:gd name="connsiteX3" fmla="*/ 4263241 w 4263241"/>
                <a:gd name="connsiteY3" fmla="*/ 1923802 h 192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241" h="1923802">
                  <a:moveTo>
                    <a:pt x="0" y="0"/>
                  </a:moveTo>
                  <a:cubicBezTo>
                    <a:pt x="277091" y="247402"/>
                    <a:pt x="466205" y="557142"/>
                    <a:pt x="915705" y="832222"/>
                  </a:cubicBezTo>
                  <a:cubicBezTo>
                    <a:pt x="1365205" y="1107302"/>
                    <a:pt x="2139080" y="1468550"/>
                    <a:pt x="2697003" y="1650480"/>
                  </a:cubicBezTo>
                  <a:cubicBezTo>
                    <a:pt x="3254926" y="1832410"/>
                    <a:pt x="3803072" y="1889165"/>
                    <a:pt x="4263241" y="1923802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8837996" y="3418687"/>
            <a:ext cx="1999691" cy="658385"/>
            <a:chOff x="8837996" y="3418687"/>
            <a:chExt cx="1999691" cy="658385"/>
          </a:xfrm>
        </p:grpSpPr>
        <p:sp>
          <p:nvSpPr>
            <p:cNvPr id="98" name="Βέλος προς τα κάτω 45"/>
            <p:cNvSpPr/>
            <p:nvPr/>
          </p:nvSpPr>
          <p:spPr>
            <a:xfrm rot="16200000">
              <a:off x="8909996" y="3645047"/>
              <a:ext cx="144000" cy="288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Ομάδα 12"/>
          <p:cNvGrpSpPr/>
          <p:nvPr/>
        </p:nvGrpSpPr>
        <p:grpSpPr>
          <a:xfrm>
            <a:off x="7596151" y="3418687"/>
            <a:ext cx="3619847" cy="2073994"/>
            <a:chOff x="7596151" y="3418687"/>
            <a:chExt cx="3619847" cy="2073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l-G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Ομάδα 11"/>
            <p:cNvGrpSpPr/>
            <p:nvPr/>
          </p:nvGrpSpPr>
          <p:grpSpPr>
            <a:xfrm>
              <a:off x="7596151" y="3418687"/>
              <a:ext cx="3154858" cy="1599267"/>
              <a:chOff x="7596151" y="3418687"/>
              <a:chExt cx="3154858" cy="1599267"/>
            </a:xfrm>
          </p:grpSpPr>
          <p:sp>
            <p:nvSpPr>
              <p:cNvPr id="111" name="Έλλειψη 58"/>
              <p:cNvSpPr/>
              <p:nvPr/>
            </p:nvSpPr>
            <p:spPr>
              <a:xfrm>
                <a:off x="9288290" y="3418687"/>
                <a:ext cx="1462719" cy="73115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" name="Ευθύγραμμο βέλος σύνδεσης 2"/>
              <p:cNvCxnSpPr>
                <a:stCxn id="102" idx="3"/>
              </p:cNvCxnSpPr>
              <p:nvPr/>
            </p:nvCxnSpPr>
            <p:spPr>
              <a:xfrm>
                <a:off x="7596151" y="5017954"/>
                <a:ext cx="70013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10055333" y="4149838"/>
                <a:ext cx="0" cy="468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368398" y="2708920"/>
            <a:ext cx="2336042" cy="1368152"/>
            <a:chOff x="368398" y="2708920"/>
            <a:chExt cx="2336042" cy="1368152"/>
          </a:xfrm>
        </p:grpSpPr>
        <p:sp>
          <p:nvSpPr>
            <p:cNvPr id="16" name="Οβάλ 15"/>
            <p:cNvSpPr/>
            <p:nvPr/>
          </p:nvSpPr>
          <p:spPr>
            <a:xfrm>
              <a:off x="1187439" y="2708920"/>
              <a:ext cx="1517001" cy="136815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5" name="Δεξιό βέλος 56"/>
            <p:cNvSpPr/>
            <p:nvPr/>
          </p:nvSpPr>
          <p:spPr>
            <a:xfrm flipH="1">
              <a:off x="909566" y="3285000"/>
              <a:ext cx="288000" cy="14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8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0" grpId="0"/>
      <p:bldP spid="101" grpId="0"/>
      <p:bldP spid="102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701636" y="1484783"/>
            <a:ext cx="8229600" cy="4248473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</a:p>
          <a:p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Λεπτά </a:t>
            </a:r>
            <a:r>
              <a:rPr lang="el-G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Ομάδα 54"/>
          <p:cNvGrpSpPr/>
          <p:nvPr/>
        </p:nvGrpSpPr>
        <p:grpSpPr>
          <a:xfrm>
            <a:off x="3269446" y="4105536"/>
            <a:ext cx="2067702" cy="1537553"/>
            <a:chOff x="3269446" y="4105536"/>
            <a:chExt cx="2067702" cy="1537553"/>
          </a:xfrm>
        </p:grpSpPr>
        <p:grpSp>
          <p:nvGrpSpPr>
            <p:cNvPr id="4" name="Ομάδα 3"/>
            <p:cNvGrpSpPr/>
            <p:nvPr/>
          </p:nvGrpSpPr>
          <p:grpSpPr>
            <a:xfrm>
              <a:off x="3795652" y="4105536"/>
              <a:ext cx="969445" cy="1411744"/>
              <a:chOff x="4611350" y="4105536"/>
              <a:chExt cx="969721" cy="1411744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5381666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" name="Ευθύγραμμο βέλος σύνδεσης 5"/>
              <p:cNvCxnSpPr/>
              <p:nvPr/>
            </p:nvCxnSpPr>
            <p:spPr>
              <a:xfrm>
                <a:off x="4798910" y="4113280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" name="Ευθύγραμμο βέλος σύνδεσης 6"/>
              <p:cNvCxnSpPr/>
              <p:nvPr/>
            </p:nvCxnSpPr>
            <p:spPr>
              <a:xfrm>
                <a:off x="4615544" y="4437128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4611350" y="465315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9" name="Ευθύγραμμο βέλος σύνδεσης 8"/>
              <p:cNvCxnSpPr/>
              <p:nvPr/>
            </p:nvCxnSpPr>
            <p:spPr>
              <a:xfrm>
                <a:off x="4611390" y="486917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4611350" y="508520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" name="Ευθύγραμμο βέλος σύνδεσης 10"/>
              <p:cNvCxnSpPr/>
              <p:nvPr/>
            </p:nvCxnSpPr>
            <p:spPr>
              <a:xfrm rot="-1800000">
                <a:off x="5214962" y="442878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2" name="Ευθύγραμμο βέλος σύνδεσης 11"/>
              <p:cNvCxnSpPr/>
              <p:nvPr/>
            </p:nvCxnSpPr>
            <p:spPr>
              <a:xfrm rot="-1800000">
                <a:off x="5221071" y="464480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3" name="Ευθύγραμμο βέλος σύνδεσης 12"/>
              <p:cNvCxnSpPr/>
              <p:nvPr/>
            </p:nvCxnSpPr>
            <p:spPr>
              <a:xfrm rot="-1800000">
                <a:off x="5210185" y="486083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4" name="Ευθύγραμμο βέλος σύνδεσης 13"/>
              <p:cNvCxnSpPr/>
              <p:nvPr/>
            </p:nvCxnSpPr>
            <p:spPr>
              <a:xfrm rot="-1800000">
                <a:off x="5210185" y="5076854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3" name="Ορθογώνιο 2"/>
            <p:cNvSpPr/>
            <p:nvPr/>
          </p:nvSpPr>
          <p:spPr>
            <a:xfrm>
              <a:off x="3516566" y="5077905"/>
              <a:ext cx="3497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4686728" y="5119869"/>
              <a:ext cx="338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800" dirty="0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3269446" y="452238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Ευθύγραμμο βέλος σύνδεσης 50"/>
            <p:cNvCxnSpPr/>
            <p:nvPr/>
          </p:nvCxnSpPr>
          <p:spPr>
            <a:xfrm>
              <a:off x="3673503" y="4629179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52" name="Ορθογώνιο 51"/>
            <p:cNvSpPr/>
            <p:nvPr/>
          </p:nvSpPr>
          <p:spPr>
            <a:xfrm>
              <a:off x="4889590" y="4497152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Ευθύγραμμο βέλος σύνδεσης 52"/>
            <p:cNvCxnSpPr/>
            <p:nvPr/>
          </p:nvCxnSpPr>
          <p:spPr>
            <a:xfrm>
              <a:off x="4888398" y="4572773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triangle" w="med" len="lg"/>
            </a:ln>
            <a:effectLst/>
          </p:spPr>
        </p:cxnSp>
      </p:grpSp>
      <p:sp>
        <p:nvSpPr>
          <p:cNvPr id="29" name="Τίτλος 1"/>
          <p:cNvSpPr txBox="1">
            <a:spLocks/>
          </p:cNvSpPr>
          <p:nvPr/>
        </p:nvSpPr>
        <p:spPr>
          <a:xfrm>
            <a:off x="1" y="44625"/>
            <a:ext cx="12192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Παραλληλόγραμμο 29"/>
          <p:cNvSpPr/>
          <p:nvPr/>
        </p:nvSpPr>
        <p:spPr>
          <a:xfrm rot="21352368">
            <a:off x="1588581" y="2386456"/>
            <a:ext cx="3026080" cy="1915020"/>
          </a:xfrm>
          <a:prstGeom prst="parallelogram">
            <a:avLst>
              <a:gd name="adj" fmla="val 24590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600000" lon="4200000" rev="0"/>
            </a:camera>
            <a:lightRig rig="balanced" dir="t"/>
          </a:scene3d>
          <a:sp3d extrusionH="2159000" contourW="12700" prstMaterial="clear">
            <a:extrusionClr>
              <a:srgbClr val="FFCC99"/>
            </a:extrusionClr>
            <a:contourClr>
              <a:srgbClr val="C0504D">
                <a:lumMod val="40000"/>
                <a:lumOff val="6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40" name="Πίνακας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27559"/>
              </p:ext>
            </p:extLst>
          </p:nvPr>
        </p:nvGraphicFramePr>
        <p:xfrm>
          <a:off x="7255151" y="4112736"/>
          <a:ext cx="4901017" cy="2707640"/>
        </p:xfrm>
        <a:graphic>
          <a:graphicData uri="http://schemas.openxmlformats.org/drawingml/2006/table">
            <a:tbl>
              <a:tblPr firstRow="1" bandRow="1"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Διπλοθλαστικά</a:t>
                      </a:r>
                      <a:r>
                        <a:rPr lang="el-GR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Υλικά (λ=590 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nm)</a:t>
                      </a:r>
                      <a:endParaRPr lang="el-GR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>
                          <a:solidFill>
                            <a:srgbClr val="FF0000"/>
                          </a:solidFill>
                        </a:rPr>
                        <a:t>Υλικό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>
                          <a:solidFill>
                            <a:srgbClr val="FF0000"/>
                          </a:solidFill>
                        </a:rPr>
                        <a:t>Δομή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Ασβεστίτης (</a:t>
                      </a:r>
                      <a:r>
                        <a:rPr lang="en-US" b="1" dirty="0"/>
                        <a:t>CaCO</a:t>
                      </a:r>
                      <a:r>
                        <a:rPr lang="en-US" b="1" baseline="-25000" dirty="0"/>
                        <a:t>3</a:t>
                      </a:r>
                      <a:r>
                        <a:rPr lang="en-US" b="1" baseline="0" dirty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Τριγωνική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1,658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1,486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Ρουβίδιο (</a:t>
                      </a:r>
                      <a:r>
                        <a:rPr lang="en-US" b="1" dirty="0"/>
                        <a:t>Al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baseline="0" dirty="0"/>
                        <a:t>O</a:t>
                      </a:r>
                      <a:r>
                        <a:rPr lang="en-US" b="1" baseline="-25000" dirty="0"/>
                        <a:t>3</a:t>
                      </a:r>
                      <a:r>
                        <a:rPr lang="en-US" b="1" baseline="0" dirty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Τριγωνική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1,770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1,762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Πάγος Η</a:t>
                      </a:r>
                      <a:r>
                        <a:rPr lang="el-GR" b="1" baseline="-25000" dirty="0"/>
                        <a:t>2</a:t>
                      </a:r>
                      <a:r>
                        <a:rPr lang="el-GR" b="1" baseline="0" dirty="0"/>
                        <a:t>Ο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Εξαγωνική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1,309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1,313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Χαλαζίας  (</a:t>
                      </a:r>
                      <a:r>
                        <a:rPr lang="en-US" b="1" dirty="0"/>
                        <a:t>SiO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baseline="0" dirty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Τριγωνική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1,544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1,553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Καρβίδιο Πυριτίου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Εξαγωνική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2,647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/>
                        <a:t>2,693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Ορθογώνιο 40"/>
          <p:cNvSpPr/>
          <p:nvPr/>
        </p:nvSpPr>
        <p:spPr>
          <a:xfrm>
            <a:off x="2387687" y="5571559"/>
            <a:ext cx="3950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Επίπεδα πόλωσης κάθετα μεταξύ τους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4" name="Ομάδα 53"/>
          <p:cNvGrpSpPr/>
          <p:nvPr/>
        </p:nvGrpSpPr>
        <p:grpSpPr>
          <a:xfrm>
            <a:off x="3411342" y="477520"/>
            <a:ext cx="3581740" cy="1799352"/>
            <a:chOff x="3411342" y="477520"/>
            <a:chExt cx="3581740" cy="1799352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411342" y="477520"/>
              <a:ext cx="1151672" cy="1799352"/>
              <a:chOff x="4227040" y="477520"/>
              <a:chExt cx="1152000" cy="1799352"/>
            </a:xfrm>
          </p:grpSpPr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4788024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3" name="Ομάδα 32"/>
              <p:cNvGrpSpPr/>
              <p:nvPr/>
            </p:nvGrpSpPr>
            <p:grpSpPr>
              <a:xfrm flipH="1">
                <a:off x="4227040" y="477520"/>
                <a:ext cx="1152000" cy="972000"/>
                <a:chOff x="179513" y="1034997"/>
                <a:chExt cx="1296143" cy="1553302"/>
              </a:xfrm>
              <a:scene3d>
                <a:camera prst="orthographicFront">
                  <a:rot lat="4200000" lon="1500000" rev="1800000"/>
                </a:camera>
                <a:lightRig rig="threePt" dir="t"/>
              </a:scene3d>
            </p:grpSpPr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79513" y="1739997"/>
                  <a:ext cx="1296143" cy="1624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5" name="Ευθεία γραμμή σύνδεσης 34"/>
                <p:cNvCxnSpPr/>
                <p:nvPr/>
              </p:nvCxnSpPr>
              <p:spPr>
                <a:xfrm flipH="1">
                  <a:off x="408518" y="1201202"/>
                  <a:ext cx="916511" cy="115993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6" name="Ευθεία γραμμή σύνδεσης 35"/>
                <p:cNvCxnSpPr/>
                <p:nvPr/>
              </p:nvCxnSpPr>
              <p:spPr>
                <a:xfrm flipH="1" flipV="1">
                  <a:off x="323529" y="1309607"/>
                  <a:ext cx="962311" cy="99927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7" name="Ευθεία γραμμή σύνδεσης 36"/>
                <p:cNvCxnSpPr/>
                <p:nvPr/>
              </p:nvCxnSpPr>
              <p:spPr>
                <a:xfrm flipH="1">
                  <a:off x="801460" y="1034997"/>
                  <a:ext cx="72006" cy="15533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</p:grpSp>
        <p:sp>
          <p:nvSpPr>
            <p:cNvPr id="47" name="Ορθογώνιο 46"/>
            <p:cNvSpPr/>
            <p:nvPr/>
          </p:nvSpPr>
          <p:spPr>
            <a:xfrm>
              <a:off x="3450216" y="105114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48" name="Ευθύγραμμο βέλος σύνδεσης 47"/>
            <p:cNvCxnSpPr/>
            <p:nvPr/>
          </p:nvCxnSpPr>
          <p:spPr>
            <a:xfrm>
              <a:off x="3864664" y="1168330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49" name="Ορθογώνιο 48"/>
            <p:cNvSpPr/>
            <p:nvPr/>
          </p:nvSpPr>
          <p:spPr>
            <a:xfrm>
              <a:off x="4010967" y="1110540"/>
              <a:ext cx="29821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(μη</a:t>
              </a:r>
              <a:r>
                <a:rPr kumimoji="0" lang="el-GR" sz="18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πολωμένο) φως με ταχύτητα διάδοσης  </a:t>
              </a:r>
              <a:r>
                <a:rPr kumimoji="0" lang="el-GR" sz="24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Ορθογώνιο 57"/>
          <p:cNvSpPr/>
          <p:nvPr/>
        </p:nvSpPr>
        <p:spPr>
          <a:xfrm>
            <a:off x="1469825" y="6014907"/>
            <a:ext cx="568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Τακτική και έκτακτη ακτίνα διανύουν πρακτικά το ίδιο διάστημα μέσα στον κρύσταλλο.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-21576" y="2277016"/>
            <a:ext cx="8481787" cy="1872064"/>
            <a:chOff x="-21576" y="2277016"/>
            <a:chExt cx="8481787" cy="1872064"/>
          </a:xfrm>
        </p:grpSpPr>
        <p:sp>
          <p:nvSpPr>
            <p:cNvPr id="38" name="TextBox 37"/>
            <p:cNvSpPr txBox="1"/>
            <p:nvPr/>
          </p:nvSpPr>
          <p:spPr>
            <a:xfrm>
              <a:off x="-21576" y="2503310"/>
              <a:ext cx="28375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Τακτική ακτίνα</a:t>
              </a:r>
            </a:p>
            <a:p>
              <a:r>
                <a:rPr lang="el-GR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διάθλασης   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2076" y="2502541"/>
              <a:ext cx="27481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Έκτακτη ακτίνα</a:t>
              </a:r>
            </a:p>
            <a:p>
              <a:r>
                <a:rPr lang="el-GR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διάθλασης  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Ομάδα 56"/>
            <p:cNvGrpSpPr/>
            <p:nvPr/>
          </p:nvGrpSpPr>
          <p:grpSpPr>
            <a:xfrm>
              <a:off x="3567982" y="2277016"/>
              <a:ext cx="1144939" cy="1872064"/>
              <a:chOff x="3567982" y="2277016"/>
              <a:chExt cx="1144939" cy="1872064"/>
            </a:xfrm>
          </p:grpSpPr>
          <p:sp>
            <p:nvSpPr>
              <p:cNvPr id="43" name="Ορθογώνιο 42"/>
              <p:cNvSpPr/>
              <p:nvPr/>
            </p:nvSpPr>
            <p:spPr>
              <a:xfrm>
                <a:off x="3567982" y="2696374"/>
                <a:ext cx="439544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Ευθύγραμμο βέλος σύνδεσης 43"/>
              <p:cNvCxnSpPr/>
              <p:nvPr/>
            </p:nvCxnSpPr>
            <p:spPr>
              <a:xfrm>
                <a:off x="3888911" y="2636912"/>
                <a:ext cx="0" cy="36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grpSp>
            <p:nvGrpSpPr>
              <p:cNvPr id="56" name="Ομάδα 55"/>
              <p:cNvGrpSpPr/>
              <p:nvPr/>
            </p:nvGrpSpPr>
            <p:grpSpPr>
              <a:xfrm>
                <a:off x="3806538" y="2277016"/>
                <a:ext cx="906383" cy="1872064"/>
                <a:chOff x="3806538" y="2277016"/>
                <a:chExt cx="906383" cy="1872064"/>
              </a:xfrm>
            </p:grpSpPr>
            <p:grpSp>
              <p:nvGrpSpPr>
                <p:cNvPr id="15" name="Ομάδα 14"/>
                <p:cNvGrpSpPr/>
                <p:nvPr/>
              </p:nvGrpSpPr>
              <p:grpSpPr>
                <a:xfrm>
                  <a:off x="3806538" y="2277016"/>
                  <a:ext cx="906383" cy="1872064"/>
                  <a:chOff x="4622236" y="2277016"/>
                  <a:chExt cx="906641" cy="1872064"/>
                </a:xfrm>
              </p:grpSpPr>
              <p:cxnSp>
                <p:nvCxnSpPr>
                  <p:cNvPr id="16" name="Ευθύγραμμο βέλος σύνδεσης 15"/>
                  <p:cNvCxnSpPr/>
                  <p:nvPr/>
                </p:nvCxnSpPr>
                <p:spPr>
                  <a:xfrm>
                    <a:off x="4798910" y="2277016"/>
                    <a:ext cx="0" cy="1872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7" name="Ευθύγραμμο βέλος σύνδεσης 16"/>
                  <p:cNvCxnSpPr/>
                  <p:nvPr/>
                </p:nvCxnSpPr>
                <p:spPr>
                  <a:xfrm>
                    <a:off x="4622276" y="314096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8" name="Ευθύγραμμο βέλος σύνδεσης 17"/>
                  <p:cNvCxnSpPr/>
                  <p:nvPr/>
                </p:nvCxnSpPr>
                <p:spPr>
                  <a:xfrm>
                    <a:off x="4622236" y="3789056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9" name="Ευθύγραμμο βέλος σύνδεσης 18"/>
                  <p:cNvCxnSpPr/>
                  <p:nvPr/>
                </p:nvCxnSpPr>
                <p:spPr>
                  <a:xfrm>
                    <a:off x="4633122" y="335700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0" name="Ευθύγραμμο βέλος σύνδεσης 19"/>
                  <p:cNvCxnSpPr/>
                  <p:nvPr/>
                </p:nvCxnSpPr>
                <p:spPr>
                  <a:xfrm>
                    <a:off x="4622276" y="4005080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1" name="Ευθύγραμμο βέλος σύνδεσης 20"/>
                  <p:cNvCxnSpPr/>
                  <p:nvPr/>
                </p:nvCxnSpPr>
                <p:spPr>
                  <a:xfrm>
                    <a:off x="4622236" y="3573032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4826259" y="2279982"/>
                    <a:ext cx="702618" cy="1833034"/>
                    <a:chOff x="4826259" y="2279982"/>
                    <a:chExt cx="702618" cy="1833034"/>
                  </a:xfrm>
                </p:grpSpPr>
                <p:cxnSp>
                  <p:nvCxnSpPr>
                    <p:cNvPr id="23" name="Ευθύγραμμο βέλος σύνδεσης 22"/>
                    <p:cNvCxnSpPr/>
                    <p:nvPr/>
                  </p:nvCxnSpPr>
                  <p:spPr>
                    <a:xfrm>
                      <a:off x="4826259" y="2279982"/>
                      <a:ext cx="552781" cy="1833034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24" name="Ευθύγραμμο βέλος σύνδεσης 23"/>
                    <p:cNvCxnSpPr/>
                    <p:nvPr/>
                  </p:nvCxnSpPr>
                  <p:spPr>
                    <a:xfrm rot="-1800000">
                      <a:off x="4900928" y="3051330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5" name="Ευθύγραμμο βέλος σύνδεσης 24"/>
                    <p:cNvCxnSpPr/>
                    <p:nvPr/>
                  </p:nvCxnSpPr>
                  <p:spPr>
                    <a:xfrm rot="-1800000">
                      <a:off x="4976583" y="3276654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6" name="Ευθύγραμμο βέλος σύνδεσης 25"/>
                    <p:cNvCxnSpPr/>
                    <p:nvPr/>
                  </p:nvCxnSpPr>
                  <p:spPr>
                    <a:xfrm rot="19800000">
                      <a:off x="5037705" y="3492678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7" name="Ευθύγραμμο βέλος σύνδεσης 26"/>
                    <p:cNvCxnSpPr/>
                    <p:nvPr/>
                  </p:nvCxnSpPr>
                  <p:spPr>
                    <a:xfrm rot="19800000">
                      <a:off x="5098827" y="3708702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8" name="Ευθύγραμμο βέλος σύνδεσης 27"/>
                    <p:cNvCxnSpPr/>
                    <p:nvPr/>
                  </p:nvCxnSpPr>
                  <p:spPr>
                    <a:xfrm rot="19800000">
                      <a:off x="5168877" y="3924726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</p:grpSp>
            <p:cxnSp>
              <p:nvCxnSpPr>
                <p:cNvPr id="45" name="Ευθύγραμμο βέλος σύνδεσης 44"/>
                <p:cNvCxnSpPr/>
                <p:nvPr/>
              </p:nvCxnSpPr>
              <p:spPr>
                <a:xfrm>
                  <a:off x="4218254" y="2595348"/>
                  <a:ext cx="114642" cy="360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tailEnd type="triangle" w="med" len="lg"/>
                </a:ln>
                <a:effectLst/>
              </p:spPr>
            </p:cxnSp>
            <p:sp>
              <p:nvSpPr>
                <p:cNvPr id="46" name="Ορθογώνιο 45"/>
                <p:cNvSpPr/>
                <p:nvPr/>
              </p:nvSpPr>
              <p:spPr>
                <a:xfrm>
                  <a:off x="4259079" y="2595348"/>
                  <a:ext cx="433132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2" name="Ομάδα 61"/>
          <p:cNvGrpSpPr/>
          <p:nvPr/>
        </p:nvGrpSpPr>
        <p:grpSpPr>
          <a:xfrm>
            <a:off x="349642" y="3595214"/>
            <a:ext cx="6728306" cy="730943"/>
            <a:chOff x="349642" y="3595214"/>
            <a:chExt cx="6728306" cy="730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464989" y="897857"/>
            <a:ext cx="5163593" cy="1301447"/>
            <a:chOff x="3923928" y="897857"/>
            <a:chExt cx="5163593" cy="1301447"/>
          </a:xfrm>
        </p:grpSpPr>
        <p:sp>
          <p:nvSpPr>
            <p:cNvPr id="5" name="Ορθογώνιο 4"/>
            <p:cNvSpPr/>
            <p:nvPr/>
          </p:nvSpPr>
          <p:spPr>
            <a:xfrm>
              <a:off x="3923928" y="897857"/>
              <a:ext cx="5163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τακτική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𝝉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𝛕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4464989" y="2139479"/>
            <a:ext cx="5190845" cy="1301447"/>
            <a:chOff x="3923928" y="2139479"/>
            <a:chExt cx="5190845" cy="1301447"/>
          </a:xfrm>
        </p:grpSpPr>
        <p:sp>
          <p:nvSpPr>
            <p:cNvPr id="9" name="Ορθογώνιο 8"/>
            <p:cNvSpPr/>
            <p:nvPr/>
          </p:nvSpPr>
          <p:spPr>
            <a:xfrm>
              <a:off x="3923928" y="2139479"/>
              <a:ext cx="5190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έκτακτη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𝜺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𝛆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</m:oMath>
                  </m:oMathPara>
                </a14:m>
                <a:endParaRPr kumimoji="0" lang="el-GR" sz="20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4381861" y="3513227"/>
            <a:ext cx="5342616" cy="976174"/>
            <a:chOff x="3923928" y="3419708"/>
            <a:chExt cx="5342616" cy="976174"/>
          </a:xfrm>
        </p:grpSpPr>
        <p:sp>
          <p:nvSpPr>
            <p:cNvPr id="13" name="Ορθογώνιο 12"/>
            <p:cNvSpPr/>
            <p:nvPr/>
          </p:nvSpPr>
          <p:spPr>
            <a:xfrm>
              <a:off x="3923928" y="3419708"/>
              <a:ext cx="5342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χρονική καθυστέρηση: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𝐭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464989" y="5376861"/>
            <a:ext cx="6887399" cy="400110"/>
            <a:chOff x="3923928" y="4545581"/>
            <a:chExt cx="6887399" cy="400110"/>
          </a:xfrm>
        </p:grpSpPr>
        <p:sp>
          <p:nvSpPr>
            <p:cNvPr id="18" name="Ορθογώνιο 17"/>
            <p:cNvSpPr/>
            <p:nvPr/>
          </p:nvSpPr>
          <p:spPr>
            <a:xfrm>
              <a:off x="3923928" y="4571836"/>
              <a:ext cx="468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διαφορά φάσης: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𝛑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𝒇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⇨</m:t>
                        </m:r>
                      </m:oMath>
                    </m:oMathPara>
                  </a14:m>
                  <a:endParaRPr kumimoji="0" lang="el-GR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𝚫𝛗</m:t>
                      </m:r>
                      <m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𝝅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Τίτλος 1"/>
          <p:cNvSpPr txBox="1">
            <a:spLocks/>
          </p:cNvSpPr>
          <p:nvPr/>
        </p:nvSpPr>
        <p:spPr>
          <a:xfrm>
            <a:off x="0" y="44625"/>
            <a:ext cx="12115799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72501" y="477520"/>
            <a:ext cx="3555515" cy="5543768"/>
            <a:chOff x="-115539" y="477520"/>
            <a:chExt cx="3555515" cy="5543768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29" name="Ομάδα 28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31" name="Ομάδα 30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35" name="Ομάδα 34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66" name="Ευθύγραμμο βέλος σύνδεσης 65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7" name="Ευθύγραμμο βέλος σύνδεσης 66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8" name="Ευθύγραμμο βέλος σύνδεσης 67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69" name="Ευθύγραμμο βέλος σύνδεσης 68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0" name="Ευθύγραμμο βέλος σύνδεσης 69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1" name="Ευθύγραμμο βέλος σύνδεσης 70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2" name="Ευθύγραμμο βέλος σύνδεσης 71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3" name="Ευθύγραμμο βέλος σύνδεσης 72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4" name="Ευθύγραμμο βέλος σύνδεσης 73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5" name="Ευθύγραμμο βέλος σύνδεσης 74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64" name="Ευθύγραμμο βέλος σύνδεσης 63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65" name="Ορθογώνιο 64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9" name="Ορθογώνιο 38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62" name="Ορθογώνιο 61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3" name="Ορθογώνιο 62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1" name="Ομάδα 40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6" name="Ομάδα 55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57" name="Ευθύγραμμο βέλος σύνδεσης 56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58" name="Ευθύγραμμο βέλος σύνδεσης 57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" name="Ευθύγραμμο βέλος σύνδεσης 58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0" name="Ευθύγραμμο βέλος σύνδεσης 59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1" name="Ευθύγραμμο βέλος σύνδεσης 60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42" name="Ομάδα 41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48" name="Ευθεία γραμμή σύνδεσης 47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49" name="Ευθεία γραμμή σύνδεσης 48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εία γραμμή σύνδεσης 49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εία γραμμή σύνδεσης 50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43" name="Ορθογώνιο 42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4" name="Ευθύγραμμο βέλος σύνδεσης 43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45" name="Ευθύγραμμο βέλος σύνδεσης 44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46" name="Ορθογώνιο 45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Παραλληλόγραμμο 46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32" name="Ευθύγραμμο βέλος σύνδεσης 31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27" name="Ευθύγραμμο βέλος σύνδεσης 26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Δεξιό άγκιστρο 41"/>
          <p:cNvSpPr/>
          <p:nvPr/>
        </p:nvSpPr>
        <p:spPr>
          <a:xfrm>
            <a:off x="9539845" y="4177660"/>
            <a:ext cx="288000" cy="1008000"/>
          </a:xfrm>
          <a:prstGeom prst="rightBrace">
            <a:avLst>
              <a:gd name="adj1" fmla="val 43607"/>
              <a:gd name="adj2" fmla="val 50000"/>
            </a:avLst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Ορθογώνιο 80"/>
              <p:cNvSpPr/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1" name="Ορθογώνιο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Ευθύγραμμο βέλος σύνδεσης 81"/>
          <p:cNvCxnSpPr>
            <a:stCxn id="81" idx="2"/>
          </p:cNvCxnSpPr>
          <p:nvPr/>
        </p:nvCxnSpPr>
        <p:spPr>
          <a:xfrm flipH="1">
            <a:off x="10609118" y="5017471"/>
            <a:ext cx="373989" cy="489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Ομάδα 78"/>
          <p:cNvGrpSpPr/>
          <p:nvPr/>
        </p:nvGrpSpPr>
        <p:grpSpPr>
          <a:xfrm>
            <a:off x="1712641" y="5998564"/>
            <a:ext cx="2403927" cy="676749"/>
            <a:chOff x="1712641" y="5998564"/>
            <a:chExt cx="2403927" cy="676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Ορθογώνιο 82"/>
                <p:cNvSpPr/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Ορθογώνιο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6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23" grpId="0" animBg="1"/>
      <p:bldP spid="76" grpId="0"/>
      <p:bldP spid="77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08915" y="477520"/>
            <a:ext cx="3175371" cy="3823925"/>
            <a:chOff x="-115539" y="477520"/>
            <a:chExt cx="3175371" cy="382392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-115539" y="477520"/>
              <a:ext cx="3175371" cy="3823925"/>
              <a:chOff x="-115539" y="477520"/>
              <a:chExt cx="3175371" cy="3823925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-115539" y="477520"/>
                <a:ext cx="3175371" cy="3823925"/>
                <a:chOff x="-115539" y="477520"/>
                <a:chExt cx="3175371" cy="3823925"/>
              </a:xfrm>
            </p:grpSpPr>
            <p:grpSp>
              <p:nvGrpSpPr>
                <p:cNvPr id="18" name="Ομάδα 17"/>
                <p:cNvGrpSpPr/>
                <p:nvPr/>
              </p:nvGrpSpPr>
              <p:grpSpPr>
                <a:xfrm>
                  <a:off x="-115539" y="477520"/>
                  <a:ext cx="3175371" cy="3823925"/>
                  <a:chOff x="-115539" y="477520"/>
                  <a:chExt cx="3175371" cy="3823925"/>
                </a:xfrm>
              </p:grpSpPr>
              <p:grpSp>
                <p:nvGrpSpPr>
                  <p:cNvPr id="25" name="Ομάδα 24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52" name="Ορθογώνιο 51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9" name="Ευθύγραμμο βέλος σύνδεσης 38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0" name="Ευθύγραμμο βέλος σύνδεσης 39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1" name="Ευθύγραμμο βέλος σύνδεσης 40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2" name="Ευθύγραμμο βέλος σύνδεσης 41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43" name="Ομάδα 42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44" name="Ευθύγραμμο βέλος σύνδεσης 43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45" name="Ευθύγραμμο βέλος σύνδεσης 44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6" name="Ευθύγραμμο βέλος σύνδεσης 45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7" name="Ευθύγραμμο βέλος σύνδεσης 46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9" name="Ομάδα 28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7" name="Ευθεία γραμμή σύνδεσης 36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1" name="Ευθύγραμμο βέλος σύνδεσης 30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32" name="Ευθύγραμμο βέλος σύνδεσης 31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33" name="Ορθογώνιο 32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Παραλληλόγραμμο 33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0" name="Ευθύγραμμο βέλος σύνδεσης 19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1" name="Ευθύγραμμο βέλος σύνδεσης 20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4" name="Ευθύγραμμο βέλος σύνδεσης 13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11" name="Ομάδα 10"/>
          <p:cNvGrpSpPr/>
          <p:nvPr/>
        </p:nvGrpSpPr>
        <p:grpSpPr>
          <a:xfrm>
            <a:off x="3314822" y="3608393"/>
            <a:ext cx="8761871" cy="2791197"/>
            <a:chOff x="3314822" y="3608393"/>
            <a:chExt cx="8761871" cy="279119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7308896" y="3608393"/>
              <a:ext cx="4767797" cy="2791197"/>
              <a:chOff x="7423196" y="2133923"/>
              <a:chExt cx="4767797" cy="2791197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7423196" y="2133923"/>
                <a:ext cx="4767797" cy="2791197"/>
                <a:chOff x="7423196" y="2133923"/>
                <a:chExt cx="4767797" cy="2791197"/>
              </a:xfrm>
              <a:solidFill>
                <a:schemeClr val="accent1"/>
              </a:solidFill>
            </p:grpSpPr>
            <p:grpSp>
              <p:nvGrpSpPr>
                <p:cNvPr id="69" name="Ομάδα 68"/>
                <p:cNvGrpSpPr/>
                <p:nvPr/>
              </p:nvGrpSpPr>
              <p:grpSpPr>
                <a:xfrm>
                  <a:off x="7423196" y="2145732"/>
                  <a:ext cx="4480454" cy="2554129"/>
                  <a:chOff x="8273173" y="2108521"/>
                  <a:chExt cx="4480454" cy="2554129"/>
                </a:xfrm>
                <a:grpFill/>
              </p:grpSpPr>
              <p:sp>
                <p:nvSpPr>
                  <p:cNvPr id="70" name="Ελεύθερη σχεδίαση 69"/>
                  <p:cNvSpPr/>
                  <p:nvPr/>
                </p:nvSpPr>
                <p:spPr>
                  <a:xfrm>
                    <a:off x="8273173" y="2108521"/>
                    <a:ext cx="4480454" cy="2545773"/>
                  </a:xfrm>
                  <a:custGeom>
                    <a:avLst/>
                    <a:gdLst>
                      <a:gd name="connsiteX0" fmla="*/ 0 w 4665519"/>
                      <a:gd name="connsiteY0" fmla="*/ 477982 h 2680855"/>
                      <a:gd name="connsiteX1" fmla="*/ 831273 w 4665519"/>
                      <a:gd name="connsiteY1" fmla="*/ 0 h 2680855"/>
                      <a:gd name="connsiteX2" fmla="*/ 4665519 w 4665519"/>
                      <a:gd name="connsiteY2" fmla="*/ 2213264 h 2680855"/>
                      <a:gd name="connsiteX3" fmla="*/ 3844637 w 4665519"/>
                      <a:gd name="connsiteY3" fmla="*/ 2680855 h 2680855"/>
                      <a:gd name="connsiteX4" fmla="*/ 0 w 4665519"/>
                      <a:gd name="connsiteY4" fmla="*/ 477982 h 2680855"/>
                      <a:gd name="connsiteX0" fmla="*/ 0 w 4530437"/>
                      <a:gd name="connsiteY0" fmla="*/ 477982 h 2680855"/>
                      <a:gd name="connsiteX1" fmla="*/ 831273 w 4530437"/>
                      <a:gd name="connsiteY1" fmla="*/ 0 h 2680855"/>
                      <a:gd name="connsiteX2" fmla="*/ 4530437 w 4530437"/>
                      <a:gd name="connsiteY2" fmla="*/ 2296392 h 2680855"/>
                      <a:gd name="connsiteX3" fmla="*/ 3844637 w 4530437"/>
                      <a:gd name="connsiteY3" fmla="*/ 2680855 h 2680855"/>
                      <a:gd name="connsiteX4" fmla="*/ 0 w 4530437"/>
                      <a:gd name="connsiteY4" fmla="*/ 477982 h 2680855"/>
                      <a:gd name="connsiteX0" fmla="*/ 0 w 4530437"/>
                      <a:gd name="connsiteY0" fmla="*/ 384464 h 2587337"/>
                      <a:gd name="connsiteX1" fmla="*/ 675409 w 4530437"/>
                      <a:gd name="connsiteY1" fmla="*/ 0 h 2587337"/>
                      <a:gd name="connsiteX2" fmla="*/ 4530437 w 4530437"/>
                      <a:gd name="connsiteY2" fmla="*/ 2202874 h 2587337"/>
                      <a:gd name="connsiteX3" fmla="*/ 3844637 w 4530437"/>
                      <a:gd name="connsiteY3" fmla="*/ 2587337 h 2587337"/>
                      <a:gd name="connsiteX4" fmla="*/ 0 w 4530437"/>
                      <a:gd name="connsiteY4" fmla="*/ 384464 h 2587337"/>
                      <a:gd name="connsiteX0" fmla="*/ 0 w 4407769"/>
                      <a:gd name="connsiteY0" fmla="*/ 384464 h 2587337"/>
                      <a:gd name="connsiteX1" fmla="*/ 675409 w 4407769"/>
                      <a:gd name="connsiteY1" fmla="*/ 0 h 2587337"/>
                      <a:gd name="connsiteX2" fmla="*/ 4407769 w 4407769"/>
                      <a:gd name="connsiteY2" fmla="*/ 2171701 h 2587337"/>
                      <a:gd name="connsiteX3" fmla="*/ 3844637 w 4407769"/>
                      <a:gd name="connsiteY3" fmla="*/ 2587337 h 2587337"/>
                      <a:gd name="connsiteX4" fmla="*/ 0 w 4407769"/>
                      <a:gd name="connsiteY4" fmla="*/ 384464 h 2587337"/>
                      <a:gd name="connsiteX0" fmla="*/ 0 w 4407769"/>
                      <a:gd name="connsiteY0" fmla="*/ 384464 h 2545773"/>
                      <a:gd name="connsiteX1" fmla="*/ 675409 w 4407769"/>
                      <a:gd name="connsiteY1" fmla="*/ 0 h 2545773"/>
                      <a:gd name="connsiteX2" fmla="*/ 4407769 w 4407769"/>
                      <a:gd name="connsiteY2" fmla="*/ 2171701 h 2545773"/>
                      <a:gd name="connsiteX3" fmla="*/ 3793525 w 4407769"/>
                      <a:gd name="connsiteY3" fmla="*/ 2545773 h 2545773"/>
                      <a:gd name="connsiteX4" fmla="*/ 0 w 4407769"/>
                      <a:gd name="connsiteY4" fmla="*/ 384464 h 25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07769" h="2545773">
                        <a:moveTo>
                          <a:pt x="0" y="384464"/>
                        </a:moveTo>
                        <a:lnTo>
                          <a:pt x="675409" y="0"/>
                        </a:lnTo>
                        <a:lnTo>
                          <a:pt x="4407769" y="2171701"/>
                        </a:lnTo>
                        <a:lnTo>
                          <a:pt x="3793525" y="2545773"/>
                        </a:lnTo>
                        <a:lnTo>
                          <a:pt x="0" y="3844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1" name="Ελεύθερη σχεδίαση 70"/>
                  <p:cNvSpPr/>
                  <p:nvPr/>
                </p:nvSpPr>
                <p:spPr>
                  <a:xfrm>
                    <a:off x="8453300" y="2300365"/>
                    <a:ext cx="4062845" cy="2362285"/>
                  </a:xfrm>
                  <a:custGeom>
                    <a:avLst/>
                    <a:gdLst>
                      <a:gd name="connsiteX0" fmla="*/ 0 w 4062846"/>
                      <a:gd name="connsiteY0" fmla="*/ 113106 h 2362285"/>
                      <a:gd name="connsiteX1" fmla="*/ 914400 w 4062846"/>
                      <a:gd name="connsiteY1" fmla="*/ 40370 h 2362285"/>
                      <a:gd name="connsiteX2" fmla="*/ 716973 w 4062846"/>
                      <a:gd name="connsiteY2" fmla="*/ 663824 h 2362285"/>
                      <a:gd name="connsiteX3" fmla="*/ 1849582 w 4062846"/>
                      <a:gd name="connsiteY3" fmla="*/ 570306 h 2362285"/>
                      <a:gd name="connsiteX4" fmla="*/ 1662546 w 4062846"/>
                      <a:gd name="connsiteY4" fmla="*/ 1204152 h 2362285"/>
                      <a:gd name="connsiteX5" fmla="*/ 2795155 w 4062846"/>
                      <a:gd name="connsiteY5" fmla="*/ 1131415 h 2362285"/>
                      <a:gd name="connsiteX6" fmla="*/ 2628900 w 4062846"/>
                      <a:gd name="connsiteY6" fmla="*/ 1775652 h 2362285"/>
                      <a:gd name="connsiteX7" fmla="*/ 3751118 w 4062846"/>
                      <a:gd name="connsiteY7" fmla="*/ 1682133 h 2362285"/>
                      <a:gd name="connsiteX8" fmla="*/ 3553691 w 4062846"/>
                      <a:gd name="connsiteY8" fmla="*/ 2305588 h 2362285"/>
                      <a:gd name="connsiteX9" fmla="*/ 4062846 w 4062846"/>
                      <a:gd name="connsiteY9" fmla="*/ 2295197 h 236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62846" h="2362285">
                        <a:moveTo>
                          <a:pt x="0" y="113106"/>
                        </a:moveTo>
                        <a:cubicBezTo>
                          <a:pt x="397452" y="30845"/>
                          <a:pt x="794905" y="-51416"/>
                          <a:pt x="914400" y="40370"/>
                        </a:cubicBezTo>
                        <a:cubicBezTo>
                          <a:pt x="1033895" y="132156"/>
                          <a:pt x="561109" y="575501"/>
                          <a:pt x="716973" y="663824"/>
                        </a:cubicBezTo>
                        <a:cubicBezTo>
                          <a:pt x="872837" y="752147"/>
                          <a:pt x="1691987" y="480251"/>
                          <a:pt x="1849582" y="570306"/>
                        </a:cubicBezTo>
                        <a:cubicBezTo>
                          <a:pt x="2007177" y="660361"/>
                          <a:pt x="1504951" y="1110634"/>
                          <a:pt x="1662546" y="1204152"/>
                        </a:cubicBezTo>
                        <a:cubicBezTo>
                          <a:pt x="1820141" y="1297670"/>
                          <a:pt x="2634096" y="1036165"/>
                          <a:pt x="2795155" y="1131415"/>
                        </a:cubicBezTo>
                        <a:cubicBezTo>
                          <a:pt x="2956214" y="1226665"/>
                          <a:pt x="2469573" y="1683866"/>
                          <a:pt x="2628900" y="1775652"/>
                        </a:cubicBezTo>
                        <a:cubicBezTo>
                          <a:pt x="2788227" y="1867438"/>
                          <a:pt x="3596986" y="1593810"/>
                          <a:pt x="3751118" y="1682133"/>
                        </a:cubicBezTo>
                        <a:cubicBezTo>
                          <a:pt x="3905250" y="1770456"/>
                          <a:pt x="3501736" y="2203411"/>
                          <a:pt x="3553691" y="2305588"/>
                        </a:cubicBezTo>
                        <a:cubicBezTo>
                          <a:pt x="3605646" y="2407765"/>
                          <a:pt x="3834246" y="2351481"/>
                          <a:pt x="4062846" y="229519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7470040" y="2133923"/>
                  <a:ext cx="4720953" cy="2791197"/>
                </a:xfrm>
                <a:prstGeom prst="straightConnector1">
                  <a:avLst/>
                </a:prstGeom>
                <a:grpFill/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Ευθύγραμμο βέλος σύνδεσης 90"/>
              <p:cNvCxnSpPr/>
              <p:nvPr/>
            </p:nvCxnSpPr>
            <p:spPr>
              <a:xfrm>
                <a:off x="9589608" y="2824514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9923103" y="2741752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3314822" y="4105536"/>
              <a:ext cx="749608" cy="1915752"/>
              <a:chOff x="3314822" y="4105536"/>
              <a:chExt cx="749608" cy="1915752"/>
            </a:xfrm>
          </p:grpSpPr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3486303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5" name="Ευθύγραμμο βέλος σύνδεσης 114"/>
              <p:cNvCxnSpPr/>
              <p:nvPr/>
            </p:nvCxnSpPr>
            <p:spPr>
              <a:xfrm rot="19800000">
                <a:off x="3319599" y="4428782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6" name="Ευθύγραμμο βέλος σύνδεσης 115"/>
              <p:cNvCxnSpPr/>
              <p:nvPr/>
            </p:nvCxnSpPr>
            <p:spPr>
              <a:xfrm rot="19800000">
                <a:off x="3325708" y="4644806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8" name="Ευθύγραμμο βέλος σύνδεσης 117"/>
              <p:cNvCxnSpPr/>
              <p:nvPr/>
            </p:nvCxnSpPr>
            <p:spPr>
              <a:xfrm rot="19800000">
                <a:off x="3314822" y="4860830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9" name="Ευθύγραμμο βέλος σύνδεσης 118"/>
              <p:cNvCxnSpPr/>
              <p:nvPr/>
            </p:nvCxnSpPr>
            <p:spPr>
              <a:xfrm rot="19800000">
                <a:off x="3314822" y="5076854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3331537" y="5559623"/>
                <a:ext cx="7328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ε,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l-GR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Ορθογώνιο 121"/>
              <p:cNvSpPr/>
              <p:nvPr/>
            </p:nvSpPr>
            <p:spPr>
              <a:xfrm>
                <a:off x="3540270" y="5138098"/>
                <a:ext cx="447558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Ομάδα 2"/>
          <p:cNvGrpSpPr/>
          <p:nvPr/>
        </p:nvGrpSpPr>
        <p:grpSpPr>
          <a:xfrm>
            <a:off x="2244126" y="1027658"/>
            <a:ext cx="7128208" cy="5721751"/>
            <a:chOff x="2244126" y="1027658"/>
            <a:chExt cx="7128208" cy="5721751"/>
          </a:xfrm>
        </p:grpSpPr>
        <p:grpSp>
          <p:nvGrpSpPr>
            <p:cNvPr id="63" name="Ομάδα 62"/>
            <p:cNvGrpSpPr/>
            <p:nvPr/>
          </p:nvGrpSpPr>
          <p:grpSpPr>
            <a:xfrm>
              <a:off x="2244126" y="3296698"/>
              <a:ext cx="7128208" cy="3452711"/>
              <a:chOff x="2244126" y="3296698"/>
              <a:chExt cx="7128208" cy="3452711"/>
            </a:xfrm>
          </p:grpSpPr>
          <p:grpSp>
            <p:nvGrpSpPr>
              <p:cNvPr id="124" name="Ομάδα 123"/>
              <p:cNvGrpSpPr/>
              <p:nvPr/>
            </p:nvGrpSpPr>
            <p:grpSpPr>
              <a:xfrm>
                <a:off x="4339736" y="3296698"/>
                <a:ext cx="5032598" cy="3452711"/>
                <a:chOff x="3601985" y="1822228"/>
                <a:chExt cx="5032598" cy="3452711"/>
              </a:xfrm>
            </p:grpSpPr>
            <p:grpSp>
              <p:nvGrpSpPr>
                <p:cNvPr id="68" name="Ομάδα 67"/>
                <p:cNvGrpSpPr/>
                <p:nvPr/>
              </p:nvGrpSpPr>
              <p:grpSpPr>
                <a:xfrm>
                  <a:off x="3601985" y="1822228"/>
                  <a:ext cx="5032598" cy="3452711"/>
                  <a:chOff x="2623162" y="1816190"/>
                  <a:chExt cx="5032598" cy="3452711"/>
                </a:xfrm>
              </p:grpSpPr>
              <p:sp>
                <p:nvSpPr>
                  <p:cNvPr id="74" name="Παραλληλόγραμμο 73"/>
                  <p:cNvSpPr/>
                  <p:nvPr/>
                </p:nvSpPr>
                <p:spPr>
                  <a:xfrm rot="1849891" flipV="1">
                    <a:off x="2623162" y="2941411"/>
                    <a:ext cx="5032598" cy="1225590"/>
                  </a:xfrm>
                  <a:prstGeom prst="parallelogram">
                    <a:avLst>
                      <a:gd name="adj" fmla="val 52162"/>
                    </a:avLst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2" name="Ελεύθερη σχεδίαση 71"/>
                  <p:cNvSpPr/>
                  <p:nvPr/>
                </p:nvSpPr>
                <p:spPr>
                  <a:xfrm>
                    <a:off x="3280788" y="1816190"/>
                    <a:ext cx="3761509" cy="3452711"/>
                  </a:xfrm>
                  <a:custGeom>
                    <a:avLst/>
                    <a:gdLst>
                      <a:gd name="connsiteX0" fmla="*/ 0 w 3761509"/>
                      <a:gd name="connsiteY0" fmla="*/ 621464 h 3452711"/>
                      <a:gd name="connsiteX1" fmla="*/ 187036 w 3761509"/>
                      <a:gd name="connsiteY1" fmla="*/ 49964 h 3452711"/>
                      <a:gd name="connsiteX2" fmla="*/ 706582 w 3761509"/>
                      <a:gd name="connsiteY2" fmla="*/ 1754073 h 3452711"/>
                      <a:gd name="connsiteX3" fmla="*/ 1143000 w 3761509"/>
                      <a:gd name="connsiteY3" fmla="*/ 600682 h 3452711"/>
                      <a:gd name="connsiteX4" fmla="*/ 1641764 w 3761509"/>
                      <a:gd name="connsiteY4" fmla="*/ 2315182 h 3452711"/>
                      <a:gd name="connsiteX5" fmla="*/ 2088573 w 3761509"/>
                      <a:gd name="connsiteY5" fmla="*/ 1151400 h 3452711"/>
                      <a:gd name="connsiteX6" fmla="*/ 2597727 w 3761509"/>
                      <a:gd name="connsiteY6" fmla="*/ 2855510 h 3452711"/>
                      <a:gd name="connsiteX7" fmla="*/ 3034146 w 3761509"/>
                      <a:gd name="connsiteY7" fmla="*/ 1702119 h 3452711"/>
                      <a:gd name="connsiteX8" fmla="*/ 3532909 w 3761509"/>
                      <a:gd name="connsiteY8" fmla="*/ 3406228 h 3452711"/>
                      <a:gd name="connsiteX9" fmla="*/ 3761509 w 3761509"/>
                      <a:gd name="connsiteY9" fmla="*/ 2803555 h 345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61509" h="3452711">
                        <a:moveTo>
                          <a:pt x="0" y="621464"/>
                        </a:moveTo>
                        <a:cubicBezTo>
                          <a:pt x="34636" y="241330"/>
                          <a:pt x="69272" y="-138804"/>
                          <a:pt x="187036" y="49964"/>
                        </a:cubicBezTo>
                        <a:cubicBezTo>
                          <a:pt x="304800" y="238732"/>
                          <a:pt x="547255" y="1662287"/>
                          <a:pt x="706582" y="1754073"/>
                        </a:cubicBezTo>
                        <a:cubicBezTo>
                          <a:pt x="865909" y="1845859"/>
                          <a:pt x="987136" y="507164"/>
                          <a:pt x="1143000" y="600682"/>
                        </a:cubicBezTo>
                        <a:cubicBezTo>
                          <a:pt x="1298864" y="694200"/>
                          <a:pt x="1484168" y="2223396"/>
                          <a:pt x="1641764" y="2315182"/>
                        </a:cubicBezTo>
                        <a:cubicBezTo>
                          <a:pt x="1799360" y="2406968"/>
                          <a:pt x="1929246" y="1061345"/>
                          <a:pt x="2088573" y="1151400"/>
                        </a:cubicBezTo>
                        <a:cubicBezTo>
                          <a:pt x="2247900" y="1241455"/>
                          <a:pt x="2440131" y="2763723"/>
                          <a:pt x="2597727" y="2855510"/>
                        </a:cubicBezTo>
                        <a:cubicBezTo>
                          <a:pt x="2755323" y="2947297"/>
                          <a:pt x="2878282" y="1610333"/>
                          <a:pt x="3034146" y="1702119"/>
                        </a:cubicBezTo>
                        <a:cubicBezTo>
                          <a:pt x="3190010" y="1793905"/>
                          <a:pt x="3411682" y="3222655"/>
                          <a:pt x="3532909" y="3406228"/>
                        </a:cubicBezTo>
                        <a:cubicBezTo>
                          <a:pt x="3654136" y="3589801"/>
                          <a:pt x="3707822" y="3196678"/>
                          <a:pt x="3761509" y="2803555"/>
                        </a:cubicBezTo>
                      </a:path>
                    </a:pathLst>
                  </a:custGeom>
                  <a:gradFill>
                    <a:gsLst>
                      <a:gs pos="63000">
                        <a:schemeClr val="accent1">
                          <a:lumMod val="60000"/>
                          <a:lumOff val="40000"/>
                        </a:schemeClr>
                      </a:gs>
                      <a:gs pos="95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73" name="Ευθύγραμμο βέλος σύνδεσης 72"/>
                  <p:cNvCxnSpPr/>
                  <p:nvPr/>
                </p:nvCxnSpPr>
                <p:spPr>
                  <a:xfrm>
                    <a:off x="2861152" y="2183936"/>
                    <a:ext cx="4761184" cy="2798954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triangle" w="med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" name="Ευθύγραμμο βέλος σύνδεσης 116"/>
                <p:cNvCxnSpPr/>
                <p:nvPr/>
              </p:nvCxnSpPr>
              <p:spPr>
                <a:xfrm>
                  <a:off x="5435862" y="2316588"/>
                  <a:ext cx="948690" cy="564645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/>
                <p:cNvSpPr txBox="1"/>
                <p:nvPr/>
              </p:nvSpPr>
              <p:spPr>
                <a:xfrm>
                  <a:off x="5769357" y="2233826"/>
                  <a:ext cx="3113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2244126" y="4113280"/>
                <a:ext cx="904415" cy="1865617"/>
                <a:chOff x="2244126" y="4113280"/>
                <a:chExt cx="904415" cy="1865617"/>
              </a:xfrm>
            </p:grpSpPr>
            <p:cxnSp>
              <p:nvCxnSpPr>
                <p:cNvPr id="123" name="Ευθύγραμμο βέλος σύνδεσης 122"/>
                <p:cNvCxnSpPr/>
                <p:nvPr/>
              </p:nvCxnSpPr>
              <p:spPr>
                <a:xfrm>
                  <a:off x="2903547" y="4113280"/>
                  <a:ext cx="0" cy="140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5" name="Ευθύγραμμο βέλος σύνδεσης 124"/>
                <p:cNvCxnSpPr/>
                <p:nvPr/>
              </p:nvCxnSpPr>
              <p:spPr>
                <a:xfrm>
                  <a:off x="2720181" y="4437128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6" name="Ευθύγραμμο βέλος σύνδεσης 125"/>
                <p:cNvCxnSpPr/>
                <p:nvPr/>
              </p:nvCxnSpPr>
              <p:spPr>
                <a:xfrm>
                  <a:off x="2715987" y="4653152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7" name="Ευθύγραμμο βέλος σύνδεσης 126"/>
                <p:cNvCxnSpPr/>
                <p:nvPr/>
              </p:nvCxnSpPr>
              <p:spPr>
                <a:xfrm>
                  <a:off x="2716027" y="486917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8" name="Ευθύγραμμο βέλος σύνδεσης 127"/>
                <p:cNvCxnSpPr/>
                <p:nvPr/>
              </p:nvCxnSpPr>
              <p:spPr>
                <a:xfrm>
                  <a:off x="2715987" y="508520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2244126" y="5517232"/>
                  <a:ext cx="90441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τ,  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</a:t>
                  </a:r>
                  <a:endPara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Ορθογώνιο 129"/>
                <p:cNvSpPr/>
                <p:nvPr/>
              </p:nvSpPr>
              <p:spPr>
                <a:xfrm>
                  <a:off x="2316134" y="5045114"/>
                  <a:ext cx="447558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27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08915" y="477520"/>
            <a:ext cx="3555515" cy="5543768"/>
            <a:chOff x="-115539" y="477520"/>
            <a:chExt cx="3555515" cy="5543768"/>
          </a:xfrm>
        </p:grpSpPr>
        <p:grpSp>
          <p:nvGrpSpPr>
            <p:cNvPr id="7" name="Ομάδα 6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16" name="Ομάδα 15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47" name="Ευθύγραμμο βέλος σύνδεσης 46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8" name="Ευθύγραμμο βέλος σύνδεσης 47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9" name="Ευθύγραμμο βέλος σύνδεσης 48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ύγραμμο βέλος σύνδεσης 49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6" name="Ευθύγραμμο βέλος σύνδεσης 55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45" name="Ευθύγραμμο βέλος σύνδεσης 44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46" name="Ορθογώνιο 45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0" name="Ορθογώνιο 19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43" name="Ορθογώνιο 42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" name="Ορθογώνιο 43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3" name="Ευθύγραμμο βέλος σύνδεσης 32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4" name="Ευθύγραμμο βέλος σύνδεσης 33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ύγραμμο βέλος σύνδεσης 35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37" name="Ομάδα 36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38" name="Ευθύγραμμο βέλος σύνδεσης 37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39" name="Ευθύγραμμο βέλος σύνδεσης 38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0" name="Ευθύγραμμο βέλος σύνδεσης 39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Ευθύγραμμο βέλος σύνδεσης 40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2" name="Ευθύγραμμο βέλος σύνδεσης 41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3" name="Ομάδα 22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29" name="Ευθεία γραμμή σύνδεσης 28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0" name="Ευθεία γραμμή σύνδεσης 29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1" name="Ευθεία γραμμή σύνδεσης 30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2" name="Ευθεία γραμμή σύνδεσης 31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25" name="Ευθύγραμμο βέλος σύνδεσης 24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26" name="Ευθύγραμμο βέλος σύνδεσης 25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Παραλληλόγραμμο 27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4" name="Ευθύγραμμο βέλος σύνδεσης 13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5" name="Ευθύγραμμο βέλος σύνδεσης 14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1" name="Ευθύγραμμο βέλος σύνδεσης 10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8" name="Ευθύγραμμο βέλος σύνδεσης 7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90" name="Ομάδα 89"/>
          <p:cNvGrpSpPr/>
          <p:nvPr/>
        </p:nvGrpSpPr>
        <p:grpSpPr>
          <a:xfrm>
            <a:off x="6354193" y="1047208"/>
            <a:ext cx="4171808" cy="2560797"/>
            <a:chOff x="6354193" y="1047208"/>
            <a:chExt cx="4171808" cy="2560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Ομάδα 59"/>
            <p:cNvGrpSpPr/>
            <p:nvPr/>
          </p:nvGrpSpPr>
          <p:grpSpPr>
            <a:xfrm>
              <a:off x="6354193" y="2865415"/>
              <a:ext cx="1290137" cy="742590"/>
              <a:chOff x="6354193" y="2865415"/>
              <a:chExt cx="1290137" cy="742590"/>
            </a:xfrm>
          </p:grpSpPr>
          <p:grpSp>
            <p:nvGrpSpPr>
              <p:cNvPr id="61" name="Ομάδα 60"/>
              <p:cNvGrpSpPr/>
              <p:nvPr/>
            </p:nvGrpSpPr>
            <p:grpSpPr>
              <a:xfrm>
                <a:off x="6354193" y="3207895"/>
                <a:ext cx="723424" cy="400110"/>
                <a:chOff x="5042503" y="3320657"/>
                <a:chExt cx="723424" cy="400110"/>
              </a:xfrm>
            </p:grpSpPr>
            <p:cxnSp>
              <p:nvCxnSpPr>
                <p:cNvPr id="64" name="Ευθύγραμμο βέλος σύνδεσης 63"/>
                <p:cNvCxnSpPr/>
                <p:nvPr/>
              </p:nvCxnSpPr>
              <p:spPr>
                <a:xfrm>
                  <a:off x="5388309" y="3341308"/>
                  <a:ext cx="144016" cy="1188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rot="10800000">
                  <a:off x="5621911" y="3514819"/>
                  <a:ext cx="144016" cy="11422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5042503" y="3320657"/>
                  <a:ext cx="4956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l-GR" sz="2000" b="1" i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2" name="Ευθεία γραμμή σύνδεσης 61"/>
              <p:cNvCxnSpPr/>
              <p:nvPr/>
            </p:nvCxnSpPr>
            <p:spPr>
              <a:xfrm flipH="1">
                <a:off x="6781262" y="2865415"/>
                <a:ext cx="755154" cy="5196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Ευθεία γραμμή σύνδεσης 62"/>
              <p:cNvCxnSpPr/>
              <p:nvPr/>
            </p:nvCxnSpPr>
            <p:spPr>
              <a:xfrm flipH="1">
                <a:off x="6897109" y="2938853"/>
                <a:ext cx="747221" cy="5051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Ομάδα 66"/>
          <p:cNvGrpSpPr/>
          <p:nvPr/>
        </p:nvGrpSpPr>
        <p:grpSpPr>
          <a:xfrm>
            <a:off x="6565848" y="3444017"/>
            <a:ext cx="3239973" cy="2859453"/>
            <a:chOff x="6565848" y="3444017"/>
            <a:chExt cx="3239973" cy="2859453"/>
          </a:xfrm>
        </p:grpSpPr>
        <p:sp>
          <p:nvSpPr>
            <p:cNvPr id="68" name="TextBox 67"/>
            <p:cNvSpPr txBox="1"/>
            <p:nvPr/>
          </p:nvSpPr>
          <p:spPr>
            <a:xfrm>
              <a:off x="7014929" y="5934138"/>
              <a:ext cx="2790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Ελλειπτικά πολωμένο φως</a:t>
              </a:r>
              <a:endParaRPr lang="el-G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Ομάδα 68"/>
            <p:cNvGrpSpPr/>
            <p:nvPr/>
          </p:nvGrpSpPr>
          <p:grpSpPr>
            <a:xfrm>
              <a:off x="6565848" y="3444017"/>
              <a:ext cx="2500230" cy="2362045"/>
              <a:chOff x="6565848" y="3444017"/>
              <a:chExt cx="2500230" cy="2362045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6565848" y="3576104"/>
                <a:ext cx="842574" cy="1866048"/>
                <a:chOff x="8892749" y="3910549"/>
                <a:chExt cx="842574" cy="1866048"/>
              </a:xfrm>
            </p:grpSpPr>
            <p:grpSp>
              <p:nvGrpSpPr>
                <p:cNvPr id="73" name="Ομάδα 72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Ευθύγραμμο βέλος σύνδεσης 76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Ευθύγραμμο βέλος σύνδεσης 78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Ευθύγραμμο βέλος σύνδεσης 80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Οβάλ 73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Οβάλ 74"/>
                <p:cNvSpPr/>
                <p:nvPr/>
              </p:nvSpPr>
              <p:spPr>
                <a:xfrm rot="1311563">
                  <a:off x="9047379" y="3910549"/>
                  <a:ext cx="504000" cy="1866048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1" name="Ευθύγραμμο βέλος σύνδεσης 70"/>
              <p:cNvCxnSpPr/>
              <p:nvPr/>
            </p:nvCxnSpPr>
            <p:spPr>
              <a:xfrm>
                <a:off x="6951220" y="4538678"/>
                <a:ext cx="2114858" cy="126738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Τόξο 71"/>
              <p:cNvSpPr/>
              <p:nvPr/>
            </p:nvSpPr>
            <p:spPr>
              <a:xfrm>
                <a:off x="7130672" y="3444017"/>
                <a:ext cx="350540" cy="965886"/>
              </a:xfrm>
              <a:prstGeom prst="arc">
                <a:avLst>
                  <a:gd name="adj1" fmla="val 19157109"/>
                  <a:gd name="adj2" fmla="val 4590757"/>
                </a:avLst>
              </a:prstGeom>
              <a:ln w="28575">
                <a:solidFill>
                  <a:schemeClr val="bg1"/>
                </a:solidFill>
                <a:headEnd type="triangle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6441443" y="1990676"/>
            <a:ext cx="5032598" cy="3452711"/>
            <a:chOff x="6441443" y="1990676"/>
            <a:chExt cx="5032598" cy="3452711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6617606" y="2494660"/>
              <a:ext cx="4480454" cy="2554129"/>
              <a:chOff x="5566046" y="2457449"/>
              <a:chExt cx="4480454" cy="2554129"/>
            </a:xfrm>
          </p:grpSpPr>
          <p:sp>
            <p:nvSpPr>
              <p:cNvPr id="58" name="Ελεύθερη σχεδίαση 57"/>
              <p:cNvSpPr/>
              <p:nvPr/>
            </p:nvSpPr>
            <p:spPr>
              <a:xfrm>
                <a:off x="5566046" y="2457449"/>
                <a:ext cx="4480454" cy="2545773"/>
              </a:xfrm>
              <a:custGeom>
                <a:avLst/>
                <a:gdLst>
                  <a:gd name="connsiteX0" fmla="*/ 0 w 4665519"/>
                  <a:gd name="connsiteY0" fmla="*/ 477982 h 2680855"/>
                  <a:gd name="connsiteX1" fmla="*/ 831273 w 4665519"/>
                  <a:gd name="connsiteY1" fmla="*/ 0 h 2680855"/>
                  <a:gd name="connsiteX2" fmla="*/ 4665519 w 4665519"/>
                  <a:gd name="connsiteY2" fmla="*/ 2213264 h 2680855"/>
                  <a:gd name="connsiteX3" fmla="*/ 3844637 w 4665519"/>
                  <a:gd name="connsiteY3" fmla="*/ 2680855 h 2680855"/>
                  <a:gd name="connsiteX4" fmla="*/ 0 w 4665519"/>
                  <a:gd name="connsiteY4" fmla="*/ 477982 h 2680855"/>
                  <a:gd name="connsiteX0" fmla="*/ 0 w 4530437"/>
                  <a:gd name="connsiteY0" fmla="*/ 477982 h 2680855"/>
                  <a:gd name="connsiteX1" fmla="*/ 831273 w 4530437"/>
                  <a:gd name="connsiteY1" fmla="*/ 0 h 2680855"/>
                  <a:gd name="connsiteX2" fmla="*/ 4530437 w 4530437"/>
                  <a:gd name="connsiteY2" fmla="*/ 2296392 h 2680855"/>
                  <a:gd name="connsiteX3" fmla="*/ 3844637 w 4530437"/>
                  <a:gd name="connsiteY3" fmla="*/ 2680855 h 2680855"/>
                  <a:gd name="connsiteX4" fmla="*/ 0 w 4530437"/>
                  <a:gd name="connsiteY4" fmla="*/ 477982 h 2680855"/>
                  <a:gd name="connsiteX0" fmla="*/ 0 w 4530437"/>
                  <a:gd name="connsiteY0" fmla="*/ 384464 h 2587337"/>
                  <a:gd name="connsiteX1" fmla="*/ 675409 w 4530437"/>
                  <a:gd name="connsiteY1" fmla="*/ 0 h 2587337"/>
                  <a:gd name="connsiteX2" fmla="*/ 4530437 w 4530437"/>
                  <a:gd name="connsiteY2" fmla="*/ 2202874 h 2587337"/>
                  <a:gd name="connsiteX3" fmla="*/ 3844637 w 4530437"/>
                  <a:gd name="connsiteY3" fmla="*/ 2587337 h 2587337"/>
                  <a:gd name="connsiteX4" fmla="*/ 0 w 4530437"/>
                  <a:gd name="connsiteY4" fmla="*/ 384464 h 2587337"/>
                  <a:gd name="connsiteX0" fmla="*/ 0 w 4407769"/>
                  <a:gd name="connsiteY0" fmla="*/ 384464 h 2587337"/>
                  <a:gd name="connsiteX1" fmla="*/ 675409 w 4407769"/>
                  <a:gd name="connsiteY1" fmla="*/ 0 h 2587337"/>
                  <a:gd name="connsiteX2" fmla="*/ 4407769 w 4407769"/>
                  <a:gd name="connsiteY2" fmla="*/ 2171701 h 2587337"/>
                  <a:gd name="connsiteX3" fmla="*/ 3844637 w 4407769"/>
                  <a:gd name="connsiteY3" fmla="*/ 2587337 h 2587337"/>
                  <a:gd name="connsiteX4" fmla="*/ 0 w 4407769"/>
                  <a:gd name="connsiteY4" fmla="*/ 384464 h 2587337"/>
                  <a:gd name="connsiteX0" fmla="*/ 0 w 4407769"/>
                  <a:gd name="connsiteY0" fmla="*/ 384464 h 2545773"/>
                  <a:gd name="connsiteX1" fmla="*/ 675409 w 4407769"/>
                  <a:gd name="connsiteY1" fmla="*/ 0 h 2545773"/>
                  <a:gd name="connsiteX2" fmla="*/ 4407769 w 4407769"/>
                  <a:gd name="connsiteY2" fmla="*/ 2171701 h 2545773"/>
                  <a:gd name="connsiteX3" fmla="*/ 3793525 w 4407769"/>
                  <a:gd name="connsiteY3" fmla="*/ 2545773 h 2545773"/>
                  <a:gd name="connsiteX4" fmla="*/ 0 w 4407769"/>
                  <a:gd name="connsiteY4" fmla="*/ 384464 h 25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7769" h="2545773">
                    <a:moveTo>
                      <a:pt x="0" y="384464"/>
                    </a:moveTo>
                    <a:lnTo>
                      <a:pt x="675409" y="0"/>
                    </a:lnTo>
                    <a:lnTo>
                      <a:pt x="4407769" y="2171701"/>
                    </a:lnTo>
                    <a:lnTo>
                      <a:pt x="3793525" y="2545773"/>
                    </a:lnTo>
                    <a:lnTo>
                      <a:pt x="0" y="384464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Ελεύθερη σχεδίαση 58"/>
              <p:cNvSpPr/>
              <p:nvPr/>
            </p:nvSpPr>
            <p:spPr>
              <a:xfrm>
                <a:off x="5746173" y="2649293"/>
                <a:ext cx="4062845" cy="2362285"/>
              </a:xfrm>
              <a:custGeom>
                <a:avLst/>
                <a:gdLst>
                  <a:gd name="connsiteX0" fmla="*/ 0 w 4062846"/>
                  <a:gd name="connsiteY0" fmla="*/ 113106 h 2362285"/>
                  <a:gd name="connsiteX1" fmla="*/ 914400 w 4062846"/>
                  <a:gd name="connsiteY1" fmla="*/ 40370 h 2362285"/>
                  <a:gd name="connsiteX2" fmla="*/ 716973 w 4062846"/>
                  <a:gd name="connsiteY2" fmla="*/ 663824 h 2362285"/>
                  <a:gd name="connsiteX3" fmla="*/ 1849582 w 4062846"/>
                  <a:gd name="connsiteY3" fmla="*/ 570306 h 2362285"/>
                  <a:gd name="connsiteX4" fmla="*/ 1662546 w 4062846"/>
                  <a:gd name="connsiteY4" fmla="*/ 1204152 h 2362285"/>
                  <a:gd name="connsiteX5" fmla="*/ 2795155 w 4062846"/>
                  <a:gd name="connsiteY5" fmla="*/ 1131415 h 2362285"/>
                  <a:gd name="connsiteX6" fmla="*/ 2628900 w 4062846"/>
                  <a:gd name="connsiteY6" fmla="*/ 1775652 h 2362285"/>
                  <a:gd name="connsiteX7" fmla="*/ 3751118 w 4062846"/>
                  <a:gd name="connsiteY7" fmla="*/ 1682133 h 2362285"/>
                  <a:gd name="connsiteX8" fmla="*/ 3553691 w 4062846"/>
                  <a:gd name="connsiteY8" fmla="*/ 2305588 h 2362285"/>
                  <a:gd name="connsiteX9" fmla="*/ 4062846 w 4062846"/>
                  <a:gd name="connsiteY9" fmla="*/ 2295197 h 236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2846" h="2362285">
                    <a:moveTo>
                      <a:pt x="0" y="113106"/>
                    </a:moveTo>
                    <a:cubicBezTo>
                      <a:pt x="397452" y="30845"/>
                      <a:pt x="794905" y="-51416"/>
                      <a:pt x="914400" y="40370"/>
                    </a:cubicBezTo>
                    <a:cubicBezTo>
                      <a:pt x="1033895" y="132156"/>
                      <a:pt x="561109" y="575501"/>
                      <a:pt x="716973" y="663824"/>
                    </a:cubicBezTo>
                    <a:cubicBezTo>
                      <a:pt x="872837" y="752147"/>
                      <a:pt x="1691987" y="480251"/>
                      <a:pt x="1849582" y="570306"/>
                    </a:cubicBezTo>
                    <a:cubicBezTo>
                      <a:pt x="2007177" y="660361"/>
                      <a:pt x="1504951" y="1110634"/>
                      <a:pt x="1662546" y="1204152"/>
                    </a:cubicBezTo>
                    <a:cubicBezTo>
                      <a:pt x="1820141" y="1297670"/>
                      <a:pt x="2634096" y="1036165"/>
                      <a:pt x="2795155" y="1131415"/>
                    </a:cubicBezTo>
                    <a:cubicBezTo>
                      <a:pt x="2956214" y="1226665"/>
                      <a:pt x="2469573" y="1683866"/>
                      <a:pt x="2628900" y="1775652"/>
                    </a:cubicBezTo>
                    <a:cubicBezTo>
                      <a:pt x="2788227" y="1867438"/>
                      <a:pt x="3596986" y="1593810"/>
                      <a:pt x="3751118" y="1682133"/>
                    </a:cubicBezTo>
                    <a:cubicBezTo>
                      <a:pt x="3905250" y="1770456"/>
                      <a:pt x="3501736" y="2203411"/>
                      <a:pt x="3553691" y="2305588"/>
                    </a:cubicBezTo>
                    <a:cubicBezTo>
                      <a:pt x="3605646" y="2407765"/>
                      <a:pt x="3834246" y="2351481"/>
                      <a:pt x="4062846" y="2295197"/>
                    </a:cubicBezTo>
                  </a:path>
                </a:pathLst>
              </a:cu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2" name="Ομάδα 81"/>
            <p:cNvGrpSpPr/>
            <p:nvPr/>
          </p:nvGrpSpPr>
          <p:grpSpPr>
            <a:xfrm>
              <a:off x="6441443" y="1990676"/>
              <a:ext cx="5032598" cy="3452711"/>
              <a:chOff x="6441443" y="1990676"/>
              <a:chExt cx="5032598" cy="3452711"/>
            </a:xfrm>
          </p:grpSpPr>
          <p:grpSp>
            <p:nvGrpSpPr>
              <p:cNvPr id="83" name="Ομάδα 82"/>
              <p:cNvGrpSpPr/>
              <p:nvPr/>
            </p:nvGrpSpPr>
            <p:grpSpPr>
              <a:xfrm>
                <a:off x="6441443" y="1990676"/>
                <a:ext cx="5032598" cy="3452711"/>
                <a:chOff x="5462620" y="1984638"/>
                <a:chExt cx="5032598" cy="3452711"/>
              </a:xfrm>
            </p:grpSpPr>
            <p:sp>
              <p:nvSpPr>
                <p:cNvPr id="86" name="Ελεύθερη σχεδίαση 85"/>
                <p:cNvSpPr/>
                <p:nvPr/>
              </p:nvSpPr>
              <p:spPr>
                <a:xfrm>
                  <a:off x="6120246" y="1984638"/>
                  <a:ext cx="3761509" cy="3452711"/>
                </a:xfrm>
                <a:custGeom>
                  <a:avLst/>
                  <a:gdLst>
                    <a:gd name="connsiteX0" fmla="*/ 0 w 3761509"/>
                    <a:gd name="connsiteY0" fmla="*/ 621464 h 3452711"/>
                    <a:gd name="connsiteX1" fmla="*/ 187036 w 3761509"/>
                    <a:gd name="connsiteY1" fmla="*/ 49964 h 3452711"/>
                    <a:gd name="connsiteX2" fmla="*/ 706582 w 3761509"/>
                    <a:gd name="connsiteY2" fmla="*/ 1754073 h 3452711"/>
                    <a:gd name="connsiteX3" fmla="*/ 1143000 w 3761509"/>
                    <a:gd name="connsiteY3" fmla="*/ 600682 h 3452711"/>
                    <a:gd name="connsiteX4" fmla="*/ 1641764 w 3761509"/>
                    <a:gd name="connsiteY4" fmla="*/ 2315182 h 3452711"/>
                    <a:gd name="connsiteX5" fmla="*/ 2088573 w 3761509"/>
                    <a:gd name="connsiteY5" fmla="*/ 1151400 h 3452711"/>
                    <a:gd name="connsiteX6" fmla="*/ 2597727 w 3761509"/>
                    <a:gd name="connsiteY6" fmla="*/ 2855510 h 3452711"/>
                    <a:gd name="connsiteX7" fmla="*/ 3034146 w 3761509"/>
                    <a:gd name="connsiteY7" fmla="*/ 1702119 h 3452711"/>
                    <a:gd name="connsiteX8" fmla="*/ 3532909 w 3761509"/>
                    <a:gd name="connsiteY8" fmla="*/ 3406228 h 3452711"/>
                    <a:gd name="connsiteX9" fmla="*/ 3761509 w 3761509"/>
                    <a:gd name="connsiteY9" fmla="*/ 2803555 h 3452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1509" h="3452711">
                      <a:moveTo>
                        <a:pt x="0" y="621464"/>
                      </a:moveTo>
                      <a:cubicBezTo>
                        <a:pt x="34636" y="241330"/>
                        <a:pt x="69272" y="-138804"/>
                        <a:pt x="187036" y="49964"/>
                      </a:cubicBezTo>
                      <a:cubicBezTo>
                        <a:pt x="304800" y="238732"/>
                        <a:pt x="547255" y="1662287"/>
                        <a:pt x="706582" y="1754073"/>
                      </a:cubicBezTo>
                      <a:cubicBezTo>
                        <a:pt x="865909" y="1845859"/>
                        <a:pt x="987136" y="507164"/>
                        <a:pt x="1143000" y="600682"/>
                      </a:cubicBezTo>
                      <a:cubicBezTo>
                        <a:pt x="1298864" y="694200"/>
                        <a:pt x="1484168" y="2223396"/>
                        <a:pt x="1641764" y="2315182"/>
                      </a:cubicBezTo>
                      <a:cubicBezTo>
                        <a:pt x="1799360" y="2406968"/>
                        <a:pt x="1929246" y="1061345"/>
                        <a:pt x="2088573" y="1151400"/>
                      </a:cubicBezTo>
                      <a:cubicBezTo>
                        <a:pt x="2247900" y="1241455"/>
                        <a:pt x="2440131" y="2763723"/>
                        <a:pt x="2597727" y="2855510"/>
                      </a:cubicBezTo>
                      <a:cubicBezTo>
                        <a:pt x="2755323" y="2947297"/>
                        <a:pt x="2878282" y="1610333"/>
                        <a:pt x="3034146" y="1702119"/>
                      </a:cubicBezTo>
                      <a:cubicBezTo>
                        <a:pt x="3190010" y="1793905"/>
                        <a:pt x="3411682" y="3222655"/>
                        <a:pt x="3532909" y="3406228"/>
                      </a:cubicBezTo>
                      <a:cubicBezTo>
                        <a:pt x="3654136" y="3589801"/>
                        <a:pt x="3707822" y="3196678"/>
                        <a:pt x="3761509" y="2803555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5638783" y="2341912"/>
                  <a:ext cx="4720953" cy="2791197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Παραλληλόγραμμο 87"/>
                <p:cNvSpPr/>
                <p:nvPr/>
              </p:nvSpPr>
              <p:spPr>
                <a:xfrm rot="1849891" flipV="1">
                  <a:off x="5462620" y="3097827"/>
                  <a:ext cx="5032598" cy="1225590"/>
                </a:xfrm>
                <a:prstGeom prst="parallelogram">
                  <a:avLst>
                    <a:gd name="adj" fmla="val 52162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84" name="Ευθύγραμμο βέλος σύνδεσης 83"/>
              <p:cNvCxnSpPr/>
              <p:nvPr/>
            </p:nvCxnSpPr>
            <p:spPr>
              <a:xfrm>
                <a:off x="8275320" y="2448940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8608815" y="2366178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8" name="Ορθογώνιο 17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3" name="Ομάδα 12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Ομάδα 27"/>
          <p:cNvGrpSpPr/>
          <p:nvPr/>
        </p:nvGrpSpPr>
        <p:grpSpPr>
          <a:xfrm>
            <a:off x="741355" y="3339424"/>
            <a:ext cx="3142830" cy="2243064"/>
            <a:chOff x="107504" y="3339424"/>
            <a:chExt cx="3142830" cy="2243064"/>
          </a:xfrm>
        </p:grpSpPr>
        <p:sp>
          <p:nvSpPr>
            <p:cNvPr id="29" name="Αριστερό άγκιστρο 28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107504" y="3501008"/>
              <a:ext cx="3082710" cy="2081480"/>
              <a:chOff x="107504" y="3878626"/>
              <a:chExt cx="3082710" cy="20814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Ορθογώνιο 30"/>
                  <p:cNvSpPr/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" name="Ορθογώνιο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Ορθογώνιο 31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Ομάδα 32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Ορθογώνιο 33"/>
                <p:cNvSpPr/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4" name="Ορθογώνιο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Ορθογώνιο 35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8" name="Ορθογώνιο 37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9" name="Ευθύγραμμο βέλος σύνδεσης 38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40" name="Ομάδα 39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Ορθογώνιο 40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Ορθογώνιο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Ευθύγραμμο βέλος σύνδεσης 41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053573" y="3018871"/>
            <a:ext cx="3055713" cy="878490"/>
            <a:chOff x="2053573" y="3018871"/>
            <a:chExt cx="3055713" cy="878490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2053573" y="3018871"/>
              <a:ext cx="2893682" cy="504056"/>
              <a:chOff x="2053573" y="3018871"/>
              <a:chExt cx="2893682" cy="504056"/>
            </a:xfrm>
          </p:grpSpPr>
          <p:cxnSp>
            <p:nvCxnSpPr>
              <p:cNvPr id="4" name="Ευθεία γραμμή σύνδεσης 3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2685571" y="3126927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Ορθογώνιο 44"/>
                <p:cNvSpPr/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Ορθογώνιο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Ομάδα 50"/>
          <p:cNvGrpSpPr/>
          <p:nvPr/>
        </p:nvGrpSpPr>
        <p:grpSpPr>
          <a:xfrm>
            <a:off x="3920641" y="1041075"/>
            <a:ext cx="5068366" cy="2839234"/>
            <a:chOff x="3920641" y="1041075"/>
            <a:chExt cx="5068366" cy="2839234"/>
          </a:xfrm>
        </p:grpSpPr>
        <p:sp>
          <p:nvSpPr>
            <p:cNvPr id="26" name="TextBox 25"/>
            <p:cNvSpPr txBox="1"/>
            <p:nvPr/>
          </p:nvSpPr>
          <p:spPr>
            <a:xfrm rot="20222291">
              <a:off x="3959385" y="2646944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 flipV="1">
              <a:off x="3920641" y="3083367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grpSp>
          <p:nvGrpSpPr>
            <p:cNvPr id="89" name="Ομάδα 88"/>
            <p:cNvGrpSpPr/>
            <p:nvPr/>
          </p:nvGrpSpPr>
          <p:grpSpPr>
            <a:xfrm>
              <a:off x="4364313" y="1041075"/>
              <a:ext cx="4137660" cy="2378643"/>
              <a:chOff x="4211350" y="1334458"/>
              <a:chExt cx="4137660" cy="2378643"/>
            </a:xfrm>
          </p:grpSpPr>
          <p:sp>
            <p:nvSpPr>
              <p:cNvPr id="92" name="Ελεύθερη σχεδίαση 91"/>
              <p:cNvSpPr/>
              <p:nvPr/>
            </p:nvSpPr>
            <p:spPr>
              <a:xfrm>
                <a:off x="4211350" y="1334458"/>
                <a:ext cx="4137660" cy="2378643"/>
              </a:xfrm>
              <a:custGeom>
                <a:avLst/>
                <a:gdLst>
                  <a:gd name="connsiteX0" fmla="*/ 0 w 4126230"/>
                  <a:gd name="connsiteY0" fmla="*/ 571500 h 2354580"/>
                  <a:gd name="connsiteX1" fmla="*/ 1040130 w 4126230"/>
                  <a:gd name="connsiteY1" fmla="*/ 0 h 2354580"/>
                  <a:gd name="connsiteX2" fmla="*/ 4126230 w 4126230"/>
                  <a:gd name="connsiteY2" fmla="*/ 1783080 h 2354580"/>
                  <a:gd name="connsiteX3" fmla="*/ 3074670 w 4126230"/>
                  <a:gd name="connsiteY3" fmla="*/ 2354580 h 2354580"/>
                  <a:gd name="connsiteX4" fmla="*/ 0 w 4126230"/>
                  <a:gd name="connsiteY4" fmla="*/ 571500 h 2354580"/>
                  <a:gd name="connsiteX0" fmla="*/ 0 w 4126230"/>
                  <a:gd name="connsiteY0" fmla="*/ 571500 h 2377440"/>
                  <a:gd name="connsiteX1" fmla="*/ 1040130 w 4126230"/>
                  <a:gd name="connsiteY1" fmla="*/ 0 h 2377440"/>
                  <a:gd name="connsiteX2" fmla="*/ 4126230 w 4126230"/>
                  <a:gd name="connsiteY2" fmla="*/ 1783080 h 2377440"/>
                  <a:gd name="connsiteX3" fmla="*/ 3040380 w 4126230"/>
                  <a:gd name="connsiteY3" fmla="*/ 2377440 h 2377440"/>
                  <a:gd name="connsiteX4" fmla="*/ 0 w 4126230"/>
                  <a:gd name="connsiteY4" fmla="*/ 571500 h 2377440"/>
                  <a:gd name="connsiteX0" fmla="*/ 0 w 4137660"/>
                  <a:gd name="connsiteY0" fmla="*/ 582930 h 2377440"/>
                  <a:gd name="connsiteX1" fmla="*/ 1051560 w 4137660"/>
                  <a:gd name="connsiteY1" fmla="*/ 0 h 2377440"/>
                  <a:gd name="connsiteX2" fmla="*/ 4137660 w 4137660"/>
                  <a:gd name="connsiteY2" fmla="*/ 1783080 h 2377440"/>
                  <a:gd name="connsiteX3" fmla="*/ 3051810 w 4137660"/>
                  <a:gd name="connsiteY3" fmla="*/ 2377440 h 2377440"/>
                  <a:gd name="connsiteX4" fmla="*/ 0 w 4137660"/>
                  <a:gd name="connsiteY4" fmla="*/ 582930 h 2377440"/>
                  <a:gd name="connsiteX0" fmla="*/ 0 w 4137660"/>
                  <a:gd name="connsiteY0" fmla="*/ 582930 h 2354580"/>
                  <a:gd name="connsiteX1" fmla="*/ 1051560 w 4137660"/>
                  <a:gd name="connsiteY1" fmla="*/ 0 h 2354580"/>
                  <a:gd name="connsiteX2" fmla="*/ 4137660 w 4137660"/>
                  <a:gd name="connsiteY2" fmla="*/ 1783080 h 2354580"/>
                  <a:gd name="connsiteX3" fmla="*/ 3097530 w 4137660"/>
                  <a:gd name="connsiteY3" fmla="*/ 2354580 h 2354580"/>
                  <a:gd name="connsiteX4" fmla="*/ 0 w 4137660"/>
                  <a:gd name="connsiteY4" fmla="*/ 582930 h 2354580"/>
                  <a:gd name="connsiteX0" fmla="*/ 0 w 4137660"/>
                  <a:gd name="connsiteY0" fmla="*/ 582930 h 2390675"/>
                  <a:gd name="connsiteX1" fmla="*/ 1051560 w 4137660"/>
                  <a:gd name="connsiteY1" fmla="*/ 0 h 2390675"/>
                  <a:gd name="connsiteX2" fmla="*/ 4137660 w 4137660"/>
                  <a:gd name="connsiteY2" fmla="*/ 1783080 h 2390675"/>
                  <a:gd name="connsiteX3" fmla="*/ 3097530 w 4137660"/>
                  <a:gd name="connsiteY3" fmla="*/ 2390675 h 2390675"/>
                  <a:gd name="connsiteX4" fmla="*/ 0 w 4137660"/>
                  <a:gd name="connsiteY4" fmla="*/ 582930 h 2390675"/>
                  <a:gd name="connsiteX0" fmla="*/ 0 w 4137660"/>
                  <a:gd name="connsiteY0" fmla="*/ 582930 h 2378643"/>
                  <a:gd name="connsiteX1" fmla="*/ 1051560 w 4137660"/>
                  <a:gd name="connsiteY1" fmla="*/ 0 h 2378643"/>
                  <a:gd name="connsiteX2" fmla="*/ 4137660 w 4137660"/>
                  <a:gd name="connsiteY2" fmla="*/ 1783080 h 2378643"/>
                  <a:gd name="connsiteX3" fmla="*/ 3121593 w 4137660"/>
                  <a:gd name="connsiteY3" fmla="*/ 2378643 h 2378643"/>
                  <a:gd name="connsiteX4" fmla="*/ 0 w 4137660"/>
                  <a:gd name="connsiteY4" fmla="*/ 582930 h 23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7660" h="2378643">
                    <a:moveTo>
                      <a:pt x="0" y="582930"/>
                    </a:moveTo>
                    <a:lnTo>
                      <a:pt x="1051560" y="0"/>
                    </a:lnTo>
                    <a:lnTo>
                      <a:pt x="4137660" y="1783080"/>
                    </a:lnTo>
                    <a:lnTo>
                      <a:pt x="3121593" y="2378643"/>
                    </a:lnTo>
                    <a:lnTo>
                      <a:pt x="0" y="5829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Ελεύθερη σχεδίαση 90"/>
              <p:cNvSpPr/>
              <p:nvPr/>
            </p:nvSpPr>
            <p:spPr>
              <a:xfrm>
                <a:off x="4274214" y="1509494"/>
                <a:ext cx="3604736" cy="2170810"/>
              </a:xfrm>
              <a:custGeom>
                <a:avLst/>
                <a:gdLst>
                  <a:gd name="connsiteX0" fmla="*/ 0 w 3726180"/>
                  <a:gd name="connsiteY0" fmla="*/ 380481 h 2183569"/>
                  <a:gd name="connsiteX1" fmla="*/ 1394460 w 3726180"/>
                  <a:gd name="connsiteY1" fmla="*/ 14721 h 2183569"/>
                  <a:gd name="connsiteX2" fmla="*/ 765810 w 3726180"/>
                  <a:gd name="connsiteY2" fmla="*/ 826251 h 2183569"/>
                  <a:gd name="connsiteX3" fmla="*/ 2160270 w 3726180"/>
                  <a:gd name="connsiteY3" fmla="*/ 460491 h 2183569"/>
                  <a:gd name="connsiteX4" fmla="*/ 1543050 w 3726180"/>
                  <a:gd name="connsiteY4" fmla="*/ 1272021 h 2183569"/>
                  <a:gd name="connsiteX5" fmla="*/ 2914650 w 3726180"/>
                  <a:gd name="connsiteY5" fmla="*/ 894831 h 2183569"/>
                  <a:gd name="connsiteX6" fmla="*/ 2286000 w 3726180"/>
                  <a:gd name="connsiteY6" fmla="*/ 1717791 h 2183569"/>
                  <a:gd name="connsiteX7" fmla="*/ 3691890 w 3726180"/>
                  <a:gd name="connsiteY7" fmla="*/ 1340601 h 2183569"/>
                  <a:gd name="connsiteX8" fmla="*/ 3063240 w 3726180"/>
                  <a:gd name="connsiteY8" fmla="*/ 2140701 h 2183569"/>
                  <a:gd name="connsiteX9" fmla="*/ 3726180 w 3726180"/>
                  <a:gd name="connsiteY9" fmla="*/ 2003541 h 2183569"/>
                  <a:gd name="connsiteX0" fmla="*/ 0 w 3360420"/>
                  <a:gd name="connsiteY0" fmla="*/ 273697 h 2202515"/>
                  <a:gd name="connsiteX1" fmla="*/ 1028700 w 3360420"/>
                  <a:gd name="connsiteY1" fmla="*/ 33667 h 2202515"/>
                  <a:gd name="connsiteX2" fmla="*/ 400050 w 3360420"/>
                  <a:gd name="connsiteY2" fmla="*/ 845197 h 2202515"/>
                  <a:gd name="connsiteX3" fmla="*/ 1794510 w 3360420"/>
                  <a:gd name="connsiteY3" fmla="*/ 479437 h 2202515"/>
                  <a:gd name="connsiteX4" fmla="*/ 1177290 w 3360420"/>
                  <a:gd name="connsiteY4" fmla="*/ 1290967 h 2202515"/>
                  <a:gd name="connsiteX5" fmla="*/ 2548890 w 3360420"/>
                  <a:gd name="connsiteY5" fmla="*/ 913777 h 2202515"/>
                  <a:gd name="connsiteX6" fmla="*/ 1920240 w 3360420"/>
                  <a:gd name="connsiteY6" fmla="*/ 1736737 h 2202515"/>
                  <a:gd name="connsiteX7" fmla="*/ 3326130 w 3360420"/>
                  <a:gd name="connsiteY7" fmla="*/ 1359547 h 2202515"/>
                  <a:gd name="connsiteX8" fmla="*/ 2697480 w 3360420"/>
                  <a:gd name="connsiteY8" fmla="*/ 2159647 h 2202515"/>
                  <a:gd name="connsiteX9" fmla="*/ 3360420 w 3360420"/>
                  <a:gd name="connsiteY9" fmla="*/ 2022487 h 2202515"/>
                  <a:gd name="connsiteX0" fmla="*/ 0 w 3343009"/>
                  <a:gd name="connsiteY0" fmla="*/ 273697 h 2283745"/>
                  <a:gd name="connsiteX1" fmla="*/ 1028700 w 3343009"/>
                  <a:gd name="connsiteY1" fmla="*/ 33667 h 2283745"/>
                  <a:gd name="connsiteX2" fmla="*/ 400050 w 3343009"/>
                  <a:gd name="connsiteY2" fmla="*/ 845197 h 2283745"/>
                  <a:gd name="connsiteX3" fmla="*/ 1794510 w 3343009"/>
                  <a:gd name="connsiteY3" fmla="*/ 479437 h 2283745"/>
                  <a:gd name="connsiteX4" fmla="*/ 1177290 w 3343009"/>
                  <a:gd name="connsiteY4" fmla="*/ 1290967 h 2283745"/>
                  <a:gd name="connsiteX5" fmla="*/ 2548890 w 3343009"/>
                  <a:gd name="connsiteY5" fmla="*/ 913777 h 2283745"/>
                  <a:gd name="connsiteX6" fmla="*/ 1920240 w 3343009"/>
                  <a:gd name="connsiteY6" fmla="*/ 1736737 h 2283745"/>
                  <a:gd name="connsiteX7" fmla="*/ 3326130 w 3343009"/>
                  <a:gd name="connsiteY7" fmla="*/ 1359547 h 2283745"/>
                  <a:gd name="connsiteX8" fmla="*/ 2697480 w 3343009"/>
                  <a:gd name="connsiteY8" fmla="*/ 2159647 h 2283745"/>
                  <a:gd name="connsiteX9" fmla="*/ 2708910 w 3343009"/>
                  <a:gd name="connsiteY9" fmla="*/ 2205367 h 2283745"/>
                  <a:gd name="connsiteX0" fmla="*/ 0 w 3343009"/>
                  <a:gd name="connsiteY0" fmla="*/ 273697 h 2243680"/>
                  <a:gd name="connsiteX1" fmla="*/ 1028700 w 3343009"/>
                  <a:gd name="connsiteY1" fmla="*/ 33667 h 2243680"/>
                  <a:gd name="connsiteX2" fmla="*/ 400050 w 3343009"/>
                  <a:gd name="connsiteY2" fmla="*/ 845197 h 2243680"/>
                  <a:gd name="connsiteX3" fmla="*/ 1794510 w 3343009"/>
                  <a:gd name="connsiteY3" fmla="*/ 479437 h 2243680"/>
                  <a:gd name="connsiteX4" fmla="*/ 1177290 w 3343009"/>
                  <a:gd name="connsiteY4" fmla="*/ 1290967 h 2243680"/>
                  <a:gd name="connsiteX5" fmla="*/ 2548890 w 3343009"/>
                  <a:gd name="connsiteY5" fmla="*/ 913777 h 2243680"/>
                  <a:gd name="connsiteX6" fmla="*/ 1920240 w 3343009"/>
                  <a:gd name="connsiteY6" fmla="*/ 1736737 h 2243680"/>
                  <a:gd name="connsiteX7" fmla="*/ 3326130 w 3343009"/>
                  <a:gd name="connsiteY7" fmla="*/ 1359547 h 2243680"/>
                  <a:gd name="connsiteX8" fmla="*/ 2697480 w 3343009"/>
                  <a:gd name="connsiteY8" fmla="*/ 2159647 h 2243680"/>
                  <a:gd name="connsiteX9" fmla="*/ 2708910 w 3343009"/>
                  <a:gd name="connsiteY9" fmla="*/ 2205367 h 2243680"/>
                  <a:gd name="connsiteX0" fmla="*/ 0 w 3341846"/>
                  <a:gd name="connsiteY0" fmla="*/ 273697 h 2193781"/>
                  <a:gd name="connsiteX1" fmla="*/ 1028700 w 3341846"/>
                  <a:gd name="connsiteY1" fmla="*/ 33667 h 2193781"/>
                  <a:gd name="connsiteX2" fmla="*/ 400050 w 3341846"/>
                  <a:gd name="connsiteY2" fmla="*/ 845197 h 2193781"/>
                  <a:gd name="connsiteX3" fmla="*/ 1794510 w 3341846"/>
                  <a:gd name="connsiteY3" fmla="*/ 479437 h 2193781"/>
                  <a:gd name="connsiteX4" fmla="*/ 1177290 w 3341846"/>
                  <a:gd name="connsiteY4" fmla="*/ 1290967 h 2193781"/>
                  <a:gd name="connsiteX5" fmla="*/ 2548890 w 3341846"/>
                  <a:gd name="connsiteY5" fmla="*/ 913777 h 2193781"/>
                  <a:gd name="connsiteX6" fmla="*/ 1920240 w 3341846"/>
                  <a:gd name="connsiteY6" fmla="*/ 1736737 h 2193781"/>
                  <a:gd name="connsiteX7" fmla="*/ 3326130 w 3341846"/>
                  <a:gd name="connsiteY7" fmla="*/ 1359547 h 2193781"/>
                  <a:gd name="connsiteX8" fmla="*/ 2697480 w 3341846"/>
                  <a:gd name="connsiteY8" fmla="*/ 2159647 h 2193781"/>
                  <a:gd name="connsiteX9" fmla="*/ 3051810 w 3341846"/>
                  <a:gd name="connsiteY9" fmla="*/ 2045347 h 2193781"/>
                  <a:gd name="connsiteX0" fmla="*/ 0 w 3604736"/>
                  <a:gd name="connsiteY0" fmla="*/ 422176 h 2170810"/>
                  <a:gd name="connsiteX1" fmla="*/ 1291590 w 3604736"/>
                  <a:gd name="connsiteY1" fmla="*/ 10696 h 2170810"/>
                  <a:gd name="connsiteX2" fmla="*/ 662940 w 3604736"/>
                  <a:gd name="connsiteY2" fmla="*/ 822226 h 2170810"/>
                  <a:gd name="connsiteX3" fmla="*/ 2057400 w 3604736"/>
                  <a:gd name="connsiteY3" fmla="*/ 456466 h 2170810"/>
                  <a:gd name="connsiteX4" fmla="*/ 1440180 w 3604736"/>
                  <a:gd name="connsiteY4" fmla="*/ 1267996 h 2170810"/>
                  <a:gd name="connsiteX5" fmla="*/ 2811780 w 3604736"/>
                  <a:gd name="connsiteY5" fmla="*/ 890806 h 2170810"/>
                  <a:gd name="connsiteX6" fmla="*/ 2183130 w 3604736"/>
                  <a:gd name="connsiteY6" fmla="*/ 1713766 h 2170810"/>
                  <a:gd name="connsiteX7" fmla="*/ 3589020 w 3604736"/>
                  <a:gd name="connsiteY7" fmla="*/ 1336576 h 2170810"/>
                  <a:gd name="connsiteX8" fmla="*/ 2960370 w 3604736"/>
                  <a:gd name="connsiteY8" fmla="*/ 2136676 h 2170810"/>
                  <a:gd name="connsiteX9" fmla="*/ 3314700 w 3604736"/>
                  <a:gd name="connsiteY9" fmla="*/ 2022376 h 21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4736" h="2170810">
                    <a:moveTo>
                      <a:pt x="0" y="422176"/>
                    </a:moveTo>
                    <a:cubicBezTo>
                      <a:pt x="633412" y="202148"/>
                      <a:pt x="1181100" y="-55979"/>
                      <a:pt x="1291590" y="10696"/>
                    </a:cubicBezTo>
                    <a:cubicBezTo>
                      <a:pt x="1402080" y="77371"/>
                      <a:pt x="535305" y="747931"/>
                      <a:pt x="662940" y="822226"/>
                    </a:cubicBezTo>
                    <a:cubicBezTo>
                      <a:pt x="790575" y="896521"/>
                      <a:pt x="1927860" y="382171"/>
                      <a:pt x="2057400" y="456466"/>
                    </a:cubicBezTo>
                    <a:cubicBezTo>
                      <a:pt x="2186940" y="530761"/>
                      <a:pt x="1314450" y="1195606"/>
                      <a:pt x="1440180" y="1267996"/>
                    </a:cubicBezTo>
                    <a:cubicBezTo>
                      <a:pt x="1565910" y="1340386"/>
                      <a:pt x="2687955" y="816511"/>
                      <a:pt x="2811780" y="890806"/>
                    </a:cubicBezTo>
                    <a:cubicBezTo>
                      <a:pt x="2935605" y="965101"/>
                      <a:pt x="2053590" y="1639471"/>
                      <a:pt x="2183130" y="1713766"/>
                    </a:cubicBezTo>
                    <a:cubicBezTo>
                      <a:pt x="2312670" y="1788061"/>
                      <a:pt x="3459480" y="1266091"/>
                      <a:pt x="3589020" y="1336576"/>
                    </a:cubicBezTo>
                    <a:cubicBezTo>
                      <a:pt x="3718560" y="1407061"/>
                      <a:pt x="3006090" y="2022376"/>
                      <a:pt x="2960370" y="2136676"/>
                    </a:cubicBezTo>
                    <a:cubicBezTo>
                      <a:pt x="2914650" y="2250976"/>
                      <a:pt x="3340417" y="2043331"/>
                      <a:pt x="3314700" y="2022376"/>
                    </a:cubicBezTo>
                  </a:path>
                </a:pathLst>
              </a:custGeom>
              <a:solidFill>
                <a:srgbClr val="000099">
                  <a:alpha val="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79" name="Ευθύγραμμο βέλος σύνδεσης 78"/>
            <p:cNvCxnSpPr/>
            <p:nvPr/>
          </p:nvCxnSpPr>
          <p:spPr>
            <a:xfrm>
              <a:off x="4698810" y="1218166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Ευθύγραμμο βέλος σύνδεσης 81"/>
            <p:cNvCxnSpPr/>
            <p:nvPr/>
          </p:nvCxnSpPr>
          <p:spPr>
            <a:xfrm>
              <a:off x="6573529" y="1592716"/>
              <a:ext cx="784642" cy="44954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907024" y="150995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lang="el-GR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3296496" y="747568"/>
            <a:ext cx="8399701" cy="3201564"/>
            <a:chOff x="3296496" y="747568"/>
            <a:chExt cx="8399701" cy="3201564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3296496" y="747568"/>
              <a:ext cx="7405198" cy="2960370"/>
              <a:chOff x="3296496" y="747568"/>
              <a:chExt cx="7405198" cy="2960370"/>
            </a:xfrm>
          </p:grpSpPr>
          <p:grpSp>
            <p:nvGrpSpPr>
              <p:cNvPr id="86" name="Ομάδα 85"/>
              <p:cNvGrpSpPr/>
              <p:nvPr/>
            </p:nvGrpSpPr>
            <p:grpSpPr>
              <a:xfrm>
                <a:off x="3296496" y="747568"/>
                <a:ext cx="7405198" cy="2960370"/>
                <a:chOff x="3459584" y="1015731"/>
                <a:chExt cx="7405198" cy="2960370"/>
              </a:xfrm>
            </p:grpSpPr>
            <p:grpSp>
              <p:nvGrpSpPr>
                <p:cNvPr id="84" name="Ομάδα 83"/>
                <p:cNvGrpSpPr/>
                <p:nvPr/>
              </p:nvGrpSpPr>
              <p:grpSpPr>
                <a:xfrm>
                  <a:off x="3459584" y="2427108"/>
                  <a:ext cx="535724" cy="1089554"/>
                  <a:chOff x="3459584" y="2427108"/>
                  <a:chExt cx="535724" cy="1089554"/>
                </a:xfrm>
              </p:grpSpPr>
              <p:cxnSp>
                <p:nvCxnSpPr>
                  <p:cNvPr id="24" name="Ευθύγραμμο βέλος σύνδεσης 23"/>
                  <p:cNvCxnSpPr/>
                  <p:nvPr/>
                </p:nvCxnSpPr>
                <p:spPr>
                  <a:xfrm flipV="1">
                    <a:off x="3521978" y="2760662"/>
                    <a:ext cx="0" cy="756000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59584" y="2427108"/>
                    <a:ext cx="535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l-GR" sz="2000" b="1" i="1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r>
                      <a:rPr lang="el-GR" sz="20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el-GR" sz="24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lang="el-GR" sz="2400" b="1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" name="Ομάδα 51"/>
                <p:cNvGrpSpPr/>
                <p:nvPr/>
              </p:nvGrpSpPr>
              <p:grpSpPr>
                <a:xfrm>
                  <a:off x="7744392" y="1015731"/>
                  <a:ext cx="3120390" cy="2960370"/>
                  <a:chOff x="6966585" y="3457389"/>
                  <a:chExt cx="3120390" cy="2960370"/>
                </a:xfrm>
              </p:grpSpPr>
              <p:sp>
                <p:nvSpPr>
                  <p:cNvPr id="55" name="Ελεύθερη σχεδίαση 54"/>
                  <p:cNvSpPr/>
                  <p:nvPr/>
                </p:nvSpPr>
                <p:spPr>
                  <a:xfrm>
                    <a:off x="6966585" y="3457389"/>
                    <a:ext cx="3097530" cy="2960370"/>
                  </a:xfrm>
                  <a:custGeom>
                    <a:avLst/>
                    <a:gdLst>
                      <a:gd name="connsiteX0" fmla="*/ 0 w 3097530"/>
                      <a:gd name="connsiteY0" fmla="*/ 112014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120140 h 2914650"/>
                      <a:gd name="connsiteX0" fmla="*/ 0 w 3097530"/>
                      <a:gd name="connsiteY0" fmla="*/ 120015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200150 h 2914650"/>
                      <a:gd name="connsiteX0" fmla="*/ 0 w 3097530"/>
                      <a:gd name="connsiteY0" fmla="*/ 1200150 h 2960370"/>
                      <a:gd name="connsiteX1" fmla="*/ 0 w 3097530"/>
                      <a:gd name="connsiteY1" fmla="*/ 0 h 2960370"/>
                      <a:gd name="connsiteX2" fmla="*/ 3097530 w 3097530"/>
                      <a:gd name="connsiteY2" fmla="*/ 1760220 h 2960370"/>
                      <a:gd name="connsiteX3" fmla="*/ 3086100 w 3097530"/>
                      <a:gd name="connsiteY3" fmla="*/ 2960370 h 2960370"/>
                      <a:gd name="connsiteX4" fmla="*/ 0 w 3097530"/>
                      <a:gd name="connsiteY4" fmla="*/ 1200150 h 296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7530" h="2960370">
                        <a:moveTo>
                          <a:pt x="0" y="1200150"/>
                        </a:moveTo>
                        <a:lnTo>
                          <a:pt x="0" y="0"/>
                        </a:lnTo>
                        <a:lnTo>
                          <a:pt x="3097530" y="1760220"/>
                        </a:lnTo>
                        <a:lnTo>
                          <a:pt x="3086100" y="2960370"/>
                        </a:lnTo>
                        <a:lnTo>
                          <a:pt x="0" y="120015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  <a:alpha val="4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4" name="Ελεύθερη σχεδίαση 53"/>
                  <p:cNvSpPr/>
                  <p:nvPr/>
                </p:nvSpPr>
                <p:spPr>
                  <a:xfrm>
                    <a:off x="6978015" y="3557509"/>
                    <a:ext cx="3108960" cy="2749804"/>
                  </a:xfrm>
                  <a:custGeom>
                    <a:avLst/>
                    <a:gdLst>
                      <a:gd name="connsiteX0" fmla="*/ 0 w 3108960"/>
                      <a:gd name="connsiteY0" fmla="*/ 478383 h 2762335"/>
                      <a:gd name="connsiteX1" fmla="*/ 194310 w 3108960"/>
                      <a:gd name="connsiteY1" fmla="*/ 44043 h 2762335"/>
                      <a:gd name="connsiteX2" fmla="*/ 571500 w 3108960"/>
                      <a:gd name="connsiteY2" fmla="*/ 1427073 h 2762335"/>
                      <a:gd name="connsiteX3" fmla="*/ 937260 w 3108960"/>
                      <a:gd name="connsiteY3" fmla="*/ 478383 h 2762335"/>
                      <a:gd name="connsiteX4" fmla="*/ 1337310 w 3108960"/>
                      <a:gd name="connsiteY4" fmla="*/ 1872843 h 2762335"/>
                      <a:gd name="connsiteX5" fmla="*/ 1714500 w 3108960"/>
                      <a:gd name="connsiteY5" fmla="*/ 924153 h 2762335"/>
                      <a:gd name="connsiteX6" fmla="*/ 2103120 w 3108960"/>
                      <a:gd name="connsiteY6" fmla="*/ 2318613 h 2762335"/>
                      <a:gd name="connsiteX7" fmla="*/ 2480310 w 3108960"/>
                      <a:gd name="connsiteY7" fmla="*/ 1381353 h 2762335"/>
                      <a:gd name="connsiteX8" fmla="*/ 2891790 w 3108960"/>
                      <a:gd name="connsiteY8" fmla="*/ 2752953 h 2762335"/>
                      <a:gd name="connsiteX9" fmla="*/ 3108960 w 3108960"/>
                      <a:gd name="connsiteY9" fmla="*/ 2021433 h 2762335"/>
                      <a:gd name="connsiteX10" fmla="*/ 3108960 w 3108960"/>
                      <a:gd name="connsiteY10" fmla="*/ 2021433 h 2762335"/>
                      <a:gd name="connsiteX0" fmla="*/ 0 w 3108960"/>
                      <a:gd name="connsiteY0" fmla="*/ 557292 h 2749804"/>
                      <a:gd name="connsiteX1" fmla="*/ 194310 w 3108960"/>
                      <a:gd name="connsiteY1" fmla="*/ 31512 h 2749804"/>
                      <a:gd name="connsiteX2" fmla="*/ 571500 w 3108960"/>
                      <a:gd name="connsiteY2" fmla="*/ 1414542 h 2749804"/>
                      <a:gd name="connsiteX3" fmla="*/ 937260 w 3108960"/>
                      <a:gd name="connsiteY3" fmla="*/ 465852 h 2749804"/>
                      <a:gd name="connsiteX4" fmla="*/ 1337310 w 3108960"/>
                      <a:gd name="connsiteY4" fmla="*/ 1860312 h 2749804"/>
                      <a:gd name="connsiteX5" fmla="*/ 1714500 w 3108960"/>
                      <a:gd name="connsiteY5" fmla="*/ 911622 h 2749804"/>
                      <a:gd name="connsiteX6" fmla="*/ 2103120 w 3108960"/>
                      <a:gd name="connsiteY6" fmla="*/ 2306082 h 2749804"/>
                      <a:gd name="connsiteX7" fmla="*/ 2480310 w 3108960"/>
                      <a:gd name="connsiteY7" fmla="*/ 1368822 h 2749804"/>
                      <a:gd name="connsiteX8" fmla="*/ 2891790 w 3108960"/>
                      <a:gd name="connsiteY8" fmla="*/ 2740422 h 2749804"/>
                      <a:gd name="connsiteX9" fmla="*/ 3108960 w 3108960"/>
                      <a:gd name="connsiteY9" fmla="*/ 2008902 h 2749804"/>
                      <a:gd name="connsiteX10" fmla="*/ 3108960 w 3108960"/>
                      <a:gd name="connsiteY10" fmla="*/ 2008902 h 274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08960" h="2749804">
                        <a:moveTo>
                          <a:pt x="0" y="557292"/>
                        </a:moveTo>
                        <a:cubicBezTo>
                          <a:pt x="49530" y="261064"/>
                          <a:pt x="99060" y="-111363"/>
                          <a:pt x="194310" y="31512"/>
                        </a:cubicBezTo>
                        <a:cubicBezTo>
                          <a:pt x="289560" y="174387"/>
                          <a:pt x="447675" y="1342152"/>
                          <a:pt x="571500" y="1414542"/>
                        </a:cubicBezTo>
                        <a:cubicBezTo>
                          <a:pt x="695325" y="1486932"/>
                          <a:pt x="809625" y="391557"/>
                          <a:pt x="937260" y="465852"/>
                        </a:cubicBezTo>
                        <a:cubicBezTo>
                          <a:pt x="1064895" y="540147"/>
                          <a:pt x="1207770" y="1786017"/>
                          <a:pt x="1337310" y="1860312"/>
                        </a:cubicBezTo>
                        <a:cubicBezTo>
                          <a:pt x="1466850" y="1934607"/>
                          <a:pt x="1586865" y="837327"/>
                          <a:pt x="1714500" y="911622"/>
                        </a:cubicBezTo>
                        <a:cubicBezTo>
                          <a:pt x="1842135" y="985917"/>
                          <a:pt x="1975485" y="2229882"/>
                          <a:pt x="2103120" y="2306082"/>
                        </a:cubicBezTo>
                        <a:cubicBezTo>
                          <a:pt x="2230755" y="2382282"/>
                          <a:pt x="2348865" y="1296432"/>
                          <a:pt x="2480310" y="1368822"/>
                        </a:cubicBezTo>
                        <a:cubicBezTo>
                          <a:pt x="2611755" y="1441212"/>
                          <a:pt x="2787015" y="2633742"/>
                          <a:pt x="2891790" y="2740422"/>
                        </a:cubicBezTo>
                        <a:cubicBezTo>
                          <a:pt x="2996565" y="2847102"/>
                          <a:pt x="3108960" y="2008902"/>
                          <a:pt x="3108960" y="2008902"/>
                        </a:cubicBezTo>
                        <a:lnTo>
                          <a:pt x="3108960" y="2008902"/>
                        </a:ln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80" name="Ευθύγραμμο βέλος σύνδεσης 79"/>
              <p:cNvCxnSpPr/>
              <p:nvPr/>
            </p:nvCxnSpPr>
            <p:spPr>
              <a:xfrm>
                <a:off x="8574824" y="1158785"/>
                <a:ext cx="801894" cy="49443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8908319" y="1076023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0" name="Ευθύγραμμο βέλος σύνδεσης 89"/>
            <p:cNvCxnSpPr/>
            <p:nvPr/>
          </p:nvCxnSpPr>
          <p:spPr>
            <a:xfrm>
              <a:off x="7409947" y="1234214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Ορθογώνιο 94"/>
                <p:cNvSpPr/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Ορθογώνιο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30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7" name="Ορθογώνιο 16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2" name="Ομάδα 11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Ομάδα 22"/>
          <p:cNvGrpSpPr/>
          <p:nvPr/>
        </p:nvGrpSpPr>
        <p:grpSpPr>
          <a:xfrm>
            <a:off x="741355" y="3339424"/>
            <a:ext cx="3142830" cy="2240884"/>
            <a:chOff x="107504" y="3339424"/>
            <a:chExt cx="3142830" cy="2240884"/>
          </a:xfrm>
        </p:grpSpPr>
        <p:sp>
          <p:nvSpPr>
            <p:cNvPr id="24" name="Αριστερό άγκιστρο 23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Ομάδα 24"/>
            <p:cNvGrpSpPr/>
            <p:nvPr/>
          </p:nvGrpSpPr>
          <p:grpSpPr>
            <a:xfrm>
              <a:off x="107504" y="3501008"/>
              <a:ext cx="3082710" cy="2079300"/>
              <a:chOff x="107504" y="3878626"/>
              <a:chExt cx="3082710" cy="207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6" name="Ορθογώνιο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Ομάδα 27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Ορθογώνιο 30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3" name="Ορθογώνιο 32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35" name="Ομάδα 34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Ορθογώνιο 35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6" name="Ορθογώνιο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Ευθύγραμμο βέλος σύνδεσης 36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92734" y="4084052"/>
            <a:ext cx="292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Φως</a:t>
            </a:r>
            <a:endParaRPr lang="el-GR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6280376" y="1508044"/>
            <a:ext cx="1842502" cy="779861"/>
            <a:chOff x="6356618" y="2186966"/>
            <a:chExt cx="1842502" cy="779861"/>
          </a:xfrm>
        </p:grpSpPr>
        <p:cxnSp>
          <p:nvCxnSpPr>
            <p:cNvPr id="41" name="Ευθεία γραμμή σύνδεσης 40"/>
            <p:cNvCxnSpPr/>
            <p:nvPr/>
          </p:nvCxnSpPr>
          <p:spPr>
            <a:xfrm flipH="1">
              <a:off x="7197054" y="218696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H="1">
              <a:off x="7395174" y="230507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H="1" flipV="1">
              <a:off x="7413697" y="2732488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44" name="Ευθύγραμμο βέλος σύνδεσης 43"/>
            <p:cNvCxnSpPr/>
            <p:nvPr/>
          </p:nvCxnSpPr>
          <p:spPr>
            <a:xfrm rot="10800000" flipH="1" flipV="1">
              <a:off x="7027581" y="2471290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6356618" y="2566717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l-GR" sz="20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π/2</a:t>
              </a: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0528247" y="3772574"/>
            <a:ext cx="1488004" cy="1476000"/>
            <a:chOff x="6073993" y="4772117"/>
            <a:chExt cx="1488004" cy="147600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58" name="Ομάδα 57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60" name="Ευθύγραμμο βέλος σύνδεσης 59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Ευθύγραμμο βέλος σύνδεσης 61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Ευθύγραμμο βέλος σύνδεσης 62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Ευθύγραμμο βέλος σύνδεσης 63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Οβάλ 58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7" name="Οβάλ 56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5" name="Τόξο 54"/>
          <p:cNvSpPr/>
          <p:nvPr/>
        </p:nvSpPr>
        <p:spPr>
          <a:xfrm>
            <a:off x="10357953" y="3604122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chemeClr val="bg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053573" y="2158945"/>
            <a:ext cx="2893682" cy="1374373"/>
            <a:chOff x="2053573" y="2158945"/>
            <a:chExt cx="2893682" cy="137437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2053573" y="3018871"/>
              <a:ext cx="2893682" cy="514447"/>
              <a:chOff x="2053573" y="3018871"/>
              <a:chExt cx="2893682" cy="514447"/>
            </a:xfrm>
          </p:grpSpPr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2685571" y="3137318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p:grpSp>
          <p:nvGrpSpPr>
            <p:cNvPr id="47" name="Ομάδα 46"/>
            <p:cNvGrpSpPr/>
            <p:nvPr/>
          </p:nvGrpSpPr>
          <p:grpSpPr>
            <a:xfrm>
              <a:off x="3296496" y="2158945"/>
              <a:ext cx="535724" cy="1089554"/>
              <a:chOff x="3459584" y="2427108"/>
              <a:chExt cx="535724" cy="1089554"/>
            </a:xfrm>
          </p:grpSpPr>
          <p:cxnSp>
            <p:nvCxnSpPr>
              <p:cNvPr id="51" name="Ευθύγραμμο βέλος σύνδεσης 50"/>
              <p:cNvCxnSpPr/>
              <p:nvPr/>
            </p:nvCxnSpPr>
            <p:spPr>
              <a:xfrm flipV="1">
                <a:off x="3521978" y="2760662"/>
                <a:ext cx="0" cy="756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3459584" y="2427108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lang="el-GR" sz="24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Ομάδα 66"/>
            <p:cNvGrpSpPr/>
            <p:nvPr/>
          </p:nvGrpSpPr>
          <p:grpSpPr>
            <a:xfrm>
              <a:off x="3920641" y="2646944"/>
              <a:ext cx="568056" cy="688423"/>
              <a:chOff x="3920641" y="2646944"/>
              <a:chExt cx="568056" cy="688423"/>
            </a:xfrm>
          </p:grpSpPr>
          <p:sp>
            <p:nvSpPr>
              <p:cNvPr id="73" name="TextBox 72"/>
              <p:cNvSpPr txBox="1"/>
              <p:nvPr/>
            </p:nvSpPr>
            <p:spPr>
              <a:xfrm rot="20222291">
                <a:off x="3959385" y="2646944"/>
                <a:ext cx="5293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l-GR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Ευθύγραμμο βέλος σύνδεσης 73"/>
              <p:cNvCxnSpPr/>
              <p:nvPr/>
            </p:nvCxnSpPr>
            <p:spPr>
              <a:xfrm flipV="1">
                <a:off x="3920641" y="3083367"/>
                <a:ext cx="432000" cy="252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FF00"/>
                </a:solidFill>
                <a:prstDash val="solid"/>
                <a:tailEnd type="triangle" w="med" len="lg"/>
              </a:ln>
              <a:effectLst/>
            </p:spPr>
          </p:cxnSp>
        </p:grpSp>
      </p:grpSp>
      <p:grpSp>
        <p:nvGrpSpPr>
          <p:cNvPr id="3" name="Ομάδα 2"/>
          <p:cNvGrpSpPr/>
          <p:nvPr/>
        </p:nvGrpSpPr>
        <p:grpSpPr>
          <a:xfrm>
            <a:off x="7119548" y="747568"/>
            <a:ext cx="4576649" cy="2960370"/>
            <a:chOff x="7119548" y="747568"/>
            <a:chExt cx="4576649" cy="2960370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7581304" y="747568"/>
              <a:ext cx="3120390" cy="2960370"/>
              <a:chOff x="6966585" y="3457389"/>
              <a:chExt cx="3120390" cy="2960370"/>
            </a:xfrm>
          </p:grpSpPr>
          <p:sp>
            <p:nvSpPr>
              <p:cNvPr id="49" name="Ελεύθερη σχεδίαση 48"/>
              <p:cNvSpPr/>
              <p:nvPr/>
            </p:nvSpPr>
            <p:spPr>
              <a:xfrm>
                <a:off x="6978015" y="3557509"/>
                <a:ext cx="3108960" cy="2749804"/>
              </a:xfrm>
              <a:custGeom>
                <a:avLst/>
                <a:gdLst>
                  <a:gd name="connsiteX0" fmla="*/ 0 w 3108960"/>
                  <a:gd name="connsiteY0" fmla="*/ 478383 h 2762335"/>
                  <a:gd name="connsiteX1" fmla="*/ 194310 w 3108960"/>
                  <a:gd name="connsiteY1" fmla="*/ 44043 h 2762335"/>
                  <a:gd name="connsiteX2" fmla="*/ 571500 w 3108960"/>
                  <a:gd name="connsiteY2" fmla="*/ 1427073 h 2762335"/>
                  <a:gd name="connsiteX3" fmla="*/ 937260 w 3108960"/>
                  <a:gd name="connsiteY3" fmla="*/ 478383 h 2762335"/>
                  <a:gd name="connsiteX4" fmla="*/ 1337310 w 3108960"/>
                  <a:gd name="connsiteY4" fmla="*/ 1872843 h 2762335"/>
                  <a:gd name="connsiteX5" fmla="*/ 1714500 w 3108960"/>
                  <a:gd name="connsiteY5" fmla="*/ 924153 h 2762335"/>
                  <a:gd name="connsiteX6" fmla="*/ 2103120 w 3108960"/>
                  <a:gd name="connsiteY6" fmla="*/ 2318613 h 2762335"/>
                  <a:gd name="connsiteX7" fmla="*/ 2480310 w 3108960"/>
                  <a:gd name="connsiteY7" fmla="*/ 1381353 h 2762335"/>
                  <a:gd name="connsiteX8" fmla="*/ 2891790 w 3108960"/>
                  <a:gd name="connsiteY8" fmla="*/ 2752953 h 2762335"/>
                  <a:gd name="connsiteX9" fmla="*/ 3108960 w 3108960"/>
                  <a:gd name="connsiteY9" fmla="*/ 2021433 h 2762335"/>
                  <a:gd name="connsiteX10" fmla="*/ 3108960 w 3108960"/>
                  <a:gd name="connsiteY10" fmla="*/ 2021433 h 2762335"/>
                  <a:gd name="connsiteX0" fmla="*/ 0 w 3108960"/>
                  <a:gd name="connsiteY0" fmla="*/ 557292 h 2749804"/>
                  <a:gd name="connsiteX1" fmla="*/ 194310 w 3108960"/>
                  <a:gd name="connsiteY1" fmla="*/ 31512 h 2749804"/>
                  <a:gd name="connsiteX2" fmla="*/ 571500 w 3108960"/>
                  <a:gd name="connsiteY2" fmla="*/ 1414542 h 2749804"/>
                  <a:gd name="connsiteX3" fmla="*/ 937260 w 3108960"/>
                  <a:gd name="connsiteY3" fmla="*/ 465852 h 2749804"/>
                  <a:gd name="connsiteX4" fmla="*/ 1337310 w 3108960"/>
                  <a:gd name="connsiteY4" fmla="*/ 1860312 h 2749804"/>
                  <a:gd name="connsiteX5" fmla="*/ 1714500 w 3108960"/>
                  <a:gd name="connsiteY5" fmla="*/ 911622 h 2749804"/>
                  <a:gd name="connsiteX6" fmla="*/ 2103120 w 3108960"/>
                  <a:gd name="connsiteY6" fmla="*/ 2306082 h 2749804"/>
                  <a:gd name="connsiteX7" fmla="*/ 2480310 w 3108960"/>
                  <a:gd name="connsiteY7" fmla="*/ 1368822 h 2749804"/>
                  <a:gd name="connsiteX8" fmla="*/ 2891790 w 3108960"/>
                  <a:gd name="connsiteY8" fmla="*/ 2740422 h 2749804"/>
                  <a:gd name="connsiteX9" fmla="*/ 3108960 w 3108960"/>
                  <a:gd name="connsiteY9" fmla="*/ 2008902 h 2749804"/>
                  <a:gd name="connsiteX10" fmla="*/ 3108960 w 3108960"/>
                  <a:gd name="connsiteY10" fmla="*/ 2008902 h 27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8960" h="2749804">
                    <a:moveTo>
                      <a:pt x="0" y="557292"/>
                    </a:moveTo>
                    <a:cubicBezTo>
                      <a:pt x="49530" y="261064"/>
                      <a:pt x="99060" y="-111363"/>
                      <a:pt x="194310" y="31512"/>
                    </a:cubicBezTo>
                    <a:cubicBezTo>
                      <a:pt x="289560" y="174387"/>
                      <a:pt x="447675" y="1342152"/>
                      <a:pt x="571500" y="1414542"/>
                    </a:cubicBezTo>
                    <a:cubicBezTo>
                      <a:pt x="695325" y="1486932"/>
                      <a:pt x="809625" y="391557"/>
                      <a:pt x="937260" y="465852"/>
                    </a:cubicBezTo>
                    <a:cubicBezTo>
                      <a:pt x="1064895" y="540147"/>
                      <a:pt x="1207770" y="1786017"/>
                      <a:pt x="1337310" y="1860312"/>
                    </a:cubicBezTo>
                    <a:cubicBezTo>
                      <a:pt x="1466850" y="1934607"/>
                      <a:pt x="1586865" y="837327"/>
                      <a:pt x="1714500" y="911622"/>
                    </a:cubicBezTo>
                    <a:cubicBezTo>
                      <a:pt x="1842135" y="985917"/>
                      <a:pt x="1975485" y="2229882"/>
                      <a:pt x="2103120" y="2306082"/>
                    </a:cubicBezTo>
                    <a:cubicBezTo>
                      <a:pt x="2230755" y="2382282"/>
                      <a:pt x="2348865" y="1296432"/>
                      <a:pt x="2480310" y="1368822"/>
                    </a:cubicBezTo>
                    <a:cubicBezTo>
                      <a:pt x="2611755" y="1441212"/>
                      <a:pt x="2787015" y="2633742"/>
                      <a:pt x="2891790" y="2740422"/>
                    </a:cubicBezTo>
                    <a:cubicBezTo>
                      <a:pt x="2996565" y="2847102"/>
                      <a:pt x="3108960" y="2008902"/>
                      <a:pt x="3108960" y="2008902"/>
                    </a:cubicBezTo>
                    <a:lnTo>
                      <a:pt x="3108960" y="2008902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Ελεύθερη σχεδίαση 49"/>
              <p:cNvSpPr/>
              <p:nvPr/>
            </p:nvSpPr>
            <p:spPr>
              <a:xfrm>
                <a:off x="6966585" y="3457389"/>
                <a:ext cx="3097530" cy="2960370"/>
              </a:xfrm>
              <a:custGeom>
                <a:avLst/>
                <a:gdLst>
                  <a:gd name="connsiteX0" fmla="*/ 0 w 3097530"/>
                  <a:gd name="connsiteY0" fmla="*/ 112014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120140 h 2914650"/>
                  <a:gd name="connsiteX0" fmla="*/ 0 w 3097530"/>
                  <a:gd name="connsiteY0" fmla="*/ 120015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200150 h 2914650"/>
                  <a:gd name="connsiteX0" fmla="*/ 0 w 3097530"/>
                  <a:gd name="connsiteY0" fmla="*/ 1200150 h 2960370"/>
                  <a:gd name="connsiteX1" fmla="*/ 0 w 3097530"/>
                  <a:gd name="connsiteY1" fmla="*/ 0 h 2960370"/>
                  <a:gd name="connsiteX2" fmla="*/ 3097530 w 3097530"/>
                  <a:gd name="connsiteY2" fmla="*/ 1760220 h 2960370"/>
                  <a:gd name="connsiteX3" fmla="*/ 3086100 w 3097530"/>
                  <a:gd name="connsiteY3" fmla="*/ 2960370 h 2960370"/>
                  <a:gd name="connsiteX4" fmla="*/ 0 w 3097530"/>
                  <a:gd name="connsiteY4" fmla="*/ 1200150 h 296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7530" h="2960370">
                    <a:moveTo>
                      <a:pt x="0" y="1200150"/>
                    </a:moveTo>
                    <a:lnTo>
                      <a:pt x="0" y="0"/>
                    </a:lnTo>
                    <a:lnTo>
                      <a:pt x="3097530" y="1760220"/>
                    </a:lnTo>
                    <a:lnTo>
                      <a:pt x="3086100" y="2960370"/>
                    </a:lnTo>
                    <a:lnTo>
                      <a:pt x="0" y="120015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7119548" y="1041075"/>
              <a:ext cx="4576649" cy="2632573"/>
              <a:chOff x="6895164" y="778195"/>
              <a:chExt cx="4576649" cy="2632573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6895164" y="778195"/>
                <a:ext cx="4168832" cy="2354580"/>
                <a:chOff x="6966585" y="1334458"/>
                <a:chExt cx="4168832" cy="2354580"/>
              </a:xfrm>
            </p:grpSpPr>
            <p:sp>
              <p:nvSpPr>
                <p:cNvPr id="71" name="Ελεύθερη σχεδίαση 70"/>
                <p:cNvSpPr/>
                <p:nvPr/>
              </p:nvSpPr>
              <p:spPr>
                <a:xfrm>
                  <a:off x="7029449" y="1509494"/>
                  <a:ext cx="3604736" cy="2170810"/>
                </a:xfrm>
                <a:custGeom>
                  <a:avLst/>
                  <a:gdLst>
                    <a:gd name="connsiteX0" fmla="*/ 0 w 3726180"/>
                    <a:gd name="connsiteY0" fmla="*/ 380481 h 2183569"/>
                    <a:gd name="connsiteX1" fmla="*/ 1394460 w 3726180"/>
                    <a:gd name="connsiteY1" fmla="*/ 14721 h 2183569"/>
                    <a:gd name="connsiteX2" fmla="*/ 765810 w 3726180"/>
                    <a:gd name="connsiteY2" fmla="*/ 826251 h 2183569"/>
                    <a:gd name="connsiteX3" fmla="*/ 2160270 w 3726180"/>
                    <a:gd name="connsiteY3" fmla="*/ 460491 h 2183569"/>
                    <a:gd name="connsiteX4" fmla="*/ 1543050 w 3726180"/>
                    <a:gd name="connsiteY4" fmla="*/ 1272021 h 2183569"/>
                    <a:gd name="connsiteX5" fmla="*/ 2914650 w 3726180"/>
                    <a:gd name="connsiteY5" fmla="*/ 894831 h 2183569"/>
                    <a:gd name="connsiteX6" fmla="*/ 2286000 w 3726180"/>
                    <a:gd name="connsiteY6" fmla="*/ 1717791 h 2183569"/>
                    <a:gd name="connsiteX7" fmla="*/ 3691890 w 3726180"/>
                    <a:gd name="connsiteY7" fmla="*/ 1340601 h 2183569"/>
                    <a:gd name="connsiteX8" fmla="*/ 3063240 w 3726180"/>
                    <a:gd name="connsiteY8" fmla="*/ 2140701 h 2183569"/>
                    <a:gd name="connsiteX9" fmla="*/ 3726180 w 3726180"/>
                    <a:gd name="connsiteY9" fmla="*/ 2003541 h 2183569"/>
                    <a:gd name="connsiteX0" fmla="*/ 0 w 3360420"/>
                    <a:gd name="connsiteY0" fmla="*/ 273697 h 2202515"/>
                    <a:gd name="connsiteX1" fmla="*/ 1028700 w 3360420"/>
                    <a:gd name="connsiteY1" fmla="*/ 33667 h 2202515"/>
                    <a:gd name="connsiteX2" fmla="*/ 400050 w 3360420"/>
                    <a:gd name="connsiteY2" fmla="*/ 845197 h 2202515"/>
                    <a:gd name="connsiteX3" fmla="*/ 1794510 w 3360420"/>
                    <a:gd name="connsiteY3" fmla="*/ 479437 h 2202515"/>
                    <a:gd name="connsiteX4" fmla="*/ 1177290 w 3360420"/>
                    <a:gd name="connsiteY4" fmla="*/ 1290967 h 2202515"/>
                    <a:gd name="connsiteX5" fmla="*/ 2548890 w 3360420"/>
                    <a:gd name="connsiteY5" fmla="*/ 913777 h 2202515"/>
                    <a:gd name="connsiteX6" fmla="*/ 1920240 w 3360420"/>
                    <a:gd name="connsiteY6" fmla="*/ 1736737 h 2202515"/>
                    <a:gd name="connsiteX7" fmla="*/ 3326130 w 3360420"/>
                    <a:gd name="connsiteY7" fmla="*/ 1359547 h 2202515"/>
                    <a:gd name="connsiteX8" fmla="*/ 2697480 w 3360420"/>
                    <a:gd name="connsiteY8" fmla="*/ 2159647 h 2202515"/>
                    <a:gd name="connsiteX9" fmla="*/ 3360420 w 3360420"/>
                    <a:gd name="connsiteY9" fmla="*/ 2022487 h 2202515"/>
                    <a:gd name="connsiteX0" fmla="*/ 0 w 3343009"/>
                    <a:gd name="connsiteY0" fmla="*/ 273697 h 2283745"/>
                    <a:gd name="connsiteX1" fmla="*/ 1028700 w 3343009"/>
                    <a:gd name="connsiteY1" fmla="*/ 33667 h 2283745"/>
                    <a:gd name="connsiteX2" fmla="*/ 400050 w 3343009"/>
                    <a:gd name="connsiteY2" fmla="*/ 845197 h 2283745"/>
                    <a:gd name="connsiteX3" fmla="*/ 1794510 w 3343009"/>
                    <a:gd name="connsiteY3" fmla="*/ 479437 h 2283745"/>
                    <a:gd name="connsiteX4" fmla="*/ 1177290 w 3343009"/>
                    <a:gd name="connsiteY4" fmla="*/ 1290967 h 2283745"/>
                    <a:gd name="connsiteX5" fmla="*/ 2548890 w 3343009"/>
                    <a:gd name="connsiteY5" fmla="*/ 913777 h 2283745"/>
                    <a:gd name="connsiteX6" fmla="*/ 1920240 w 3343009"/>
                    <a:gd name="connsiteY6" fmla="*/ 1736737 h 2283745"/>
                    <a:gd name="connsiteX7" fmla="*/ 3326130 w 3343009"/>
                    <a:gd name="connsiteY7" fmla="*/ 1359547 h 2283745"/>
                    <a:gd name="connsiteX8" fmla="*/ 2697480 w 3343009"/>
                    <a:gd name="connsiteY8" fmla="*/ 2159647 h 2283745"/>
                    <a:gd name="connsiteX9" fmla="*/ 2708910 w 3343009"/>
                    <a:gd name="connsiteY9" fmla="*/ 2205367 h 2283745"/>
                    <a:gd name="connsiteX0" fmla="*/ 0 w 3343009"/>
                    <a:gd name="connsiteY0" fmla="*/ 273697 h 2243680"/>
                    <a:gd name="connsiteX1" fmla="*/ 1028700 w 3343009"/>
                    <a:gd name="connsiteY1" fmla="*/ 33667 h 2243680"/>
                    <a:gd name="connsiteX2" fmla="*/ 400050 w 3343009"/>
                    <a:gd name="connsiteY2" fmla="*/ 845197 h 2243680"/>
                    <a:gd name="connsiteX3" fmla="*/ 1794510 w 3343009"/>
                    <a:gd name="connsiteY3" fmla="*/ 479437 h 2243680"/>
                    <a:gd name="connsiteX4" fmla="*/ 1177290 w 3343009"/>
                    <a:gd name="connsiteY4" fmla="*/ 1290967 h 2243680"/>
                    <a:gd name="connsiteX5" fmla="*/ 2548890 w 3343009"/>
                    <a:gd name="connsiteY5" fmla="*/ 913777 h 2243680"/>
                    <a:gd name="connsiteX6" fmla="*/ 1920240 w 3343009"/>
                    <a:gd name="connsiteY6" fmla="*/ 1736737 h 2243680"/>
                    <a:gd name="connsiteX7" fmla="*/ 3326130 w 3343009"/>
                    <a:gd name="connsiteY7" fmla="*/ 1359547 h 2243680"/>
                    <a:gd name="connsiteX8" fmla="*/ 2697480 w 3343009"/>
                    <a:gd name="connsiteY8" fmla="*/ 2159647 h 2243680"/>
                    <a:gd name="connsiteX9" fmla="*/ 2708910 w 3343009"/>
                    <a:gd name="connsiteY9" fmla="*/ 2205367 h 2243680"/>
                    <a:gd name="connsiteX0" fmla="*/ 0 w 3341846"/>
                    <a:gd name="connsiteY0" fmla="*/ 273697 h 2193781"/>
                    <a:gd name="connsiteX1" fmla="*/ 1028700 w 3341846"/>
                    <a:gd name="connsiteY1" fmla="*/ 33667 h 2193781"/>
                    <a:gd name="connsiteX2" fmla="*/ 400050 w 3341846"/>
                    <a:gd name="connsiteY2" fmla="*/ 845197 h 2193781"/>
                    <a:gd name="connsiteX3" fmla="*/ 1794510 w 3341846"/>
                    <a:gd name="connsiteY3" fmla="*/ 479437 h 2193781"/>
                    <a:gd name="connsiteX4" fmla="*/ 1177290 w 3341846"/>
                    <a:gd name="connsiteY4" fmla="*/ 1290967 h 2193781"/>
                    <a:gd name="connsiteX5" fmla="*/ 2548890 w 3341846"/>
                    <a:gd name="connsiteY5" fmla="*/ 913777 h 2193781"/>
                    <a:gd name="connsiteX6" fmla="*/ 1920240 w 3341846"/>
                    <a:gd name="connsiteY6" fmla="*/ 1736737 h 2193781"/>
                    <a:gd name="connsiteX7" fmla="*/ 3326130 w 3341846"/>
                    <a:gd name="connsiteY7" fmla="*/ 1359547 h 2193781"/>
                    <a:gd name="connsiteX8" fmla="*/ 2697480 w 3341846"/>
                    <a:gd name="connsiteY8" fmla="*/ 2159647 h 2193781"/>
                    <a:gd name="connsiteX9" fmla="*/ 3051810 w 3341846"/>
                    <a:gd name="connsiteY9" fmla="*/ 2045347 h 2193781"/>
                    <a:gd name="connsiteX0" fmla="*/ 0 w 3604736"/>
                    <a:gd name="connsiteY0" fmla="*/ 422176 h 2170810"/>
                    <a:gd name="connsiteX1" fmla="*/ 1291590 w 3604736"/>
                    <a:gd name="connsiteY1" fmla="*/ 10696 h 2170810"/>
                    <a:gd name="connsiteX2" fmla="*/ 662940 w 3604736"/>
                    <a:gd name="connsiteY2" fmla="*/ 822226 h 2170810"/>
                    <a:gd name="connsiteX3" fmla="*/ 2057400 w 3604736"/>
                    <a:gd name="connsiteY3" fmla="*/ 456466 h 2170810"/>
                    <a:gd name="connsiteX4" fmla="*/ 1440180 w 3604736"/>
                    <a:gd name="connsiteY4" fmla="*/ 1267996 h 2170810"/>
                    <a:gd name="connsiteX5" fmla="*/ 2811780 w 3604736"/>
                    <a:gd name="connsiteY5" fmla="*/ 890806 h 2170810"/>
                    <a:gd name="connsiteX6" fmla="*/ 2183130 w 3604736"/>
                    <a:gd name="connsiteY6" fmla="*/ 1713766 h 2170810"/>
                    <a:gd name="connsiteX7" fmla="*/ 3589020 w 3604736"/>
                    <a:gd name="connsiteY7" fmla="*/ 1336576 h 2170810"/>
                    <a:gd name="connsiteX8" fmla="*/ 2960370 w 3604736"/>
                    <a:gd name="connsiteY8" fmla="*/ 2136676 h 2170810"/>
                    <a:gd name="connsiteX9" fmla="*/ 3314700 w 3604736"/>
                    <a:gd name="connsiteY9" fmla="*/ 2022376 h 21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4736" h="2170810">
                      <a:moveTo>
                        <a:pt x="0" y="422176"/>
                      </a:moveTo>
                      <a:cubicBezTo>
                        <a:pt x="633412" y="202148"/>
                        <a:pt x="1181100" y="-55979"/>
                        <a:pt x="1291590" y="10696"/>
                      </a:cubicBezTo>
                      <a:cubicBezTo>
                        <a:pt x="1402080" y="77371"/>
                        <a:pt x="535305" y="747931"/>
                        <a:pt x="662940" y="822226"/>
                      </a:cubicBezTo>
                      <a:cubicBezTo>
                        <a:pt x="790575" y="896521"/>
                        <a:pt x="1927860" y="382171"/>
                        <a:pt x="2057400" y="456466"/>
                      </a:cubicBezTo>
                      <a:cubicBezTo>
                        <a:pt x="2186940" y="530761"/>
                        <a:pt x="1314450" y="1195606"/>
                        <a:pt x="1440180" y="1267996"/>
                      </a:cubicBezTo>
                      <a:cubicBezTo>
                        <a:pt x="1565910" y="1340386"/>
                        <a:pt x="2687955" y="816511"/>
                        <a:pt x="2811780" y="890806"/>
                      </a:cubicBezTo>
                      <a:cubicBezTo>
                        <a:pt x="2935605" y="965101"/>
                        <a:pt x="2053590" y="1639471"/>
                        <a:pt x="2183130" y="1713766"/>
                      </a:cubicBezTo>
                      <a:cubicBezTo>
                        <a:pt x="2312670" y="1788061"/>
                        <a:pt x="3459480" y="1266091"/>
                        <a:pt x="3589020" y="1336576"/>
                      </a:cubicBezTo>
                      <a:cubicBezTo>
                        <a:pt x="3718560" y="1407061"/>
                        <a:pt x="3006090" y="2022376"/>
                        <a:pt x="2960370" y="2136676"/>
                      </a:cubicBezTo>
                      <a:cubicBezTo>
                        <a:pt x="2914650" y="2250976"/>
                        <a:pt x="3340417" y="2043331"/>
                        <a:pt x="3314700" y="2022376"/>
                      </a:cubicBezTo>
                    </a:path>
                  </a:pathLst>
                </a:cu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2" name="Ελεύθερη σχεδίαση 71"/>
                <p:cNvSpPr/>
                <p:nvPr/>
              </p:nvSpPr>
              <p:spPr>
                <a:xfrm>
                  <a:off x="6966585" y="1334458"/>
                  <a:ext cx="4168832" cy="2354580"/>
                </a:xfrm>
                <a:custGeom>
                  <a:avLst/>
                  <a:gdLst>
                    <a:gd name="connsiteX0" fmla="*/ 0 w 4126230"/>
                    <a:gd name="connsiteY0" fmla="*/ 571500 h 2354580"/>
                    <a:gd name="connsiteX1" fmla="*/ 1040130 w 4126230"/>
                    <a:gd name="connsiteY1" fmla="*/ 0 h 2354580"/>
                    <a:gd name="connsiteX2" fmla="*/ 4126230 w 4126230"/>
                    <a:gd name="connsiteY2" fmla="*/ 1783080 h 2354580"/>
                    <a:gd name="connsiteX3" fmla="*/ 3074670 w 4126230"/>
                    <a:gd name="connsiteY3" fmla="*/ 2354580 h 2354580"/>
                    <a:gd name="connsiteX4" fmla="*/ 0 w 4126230"/>
                    <a:gd name="connsiteY4" fmla="*/ 571500 h 2354580"/>
                    <a:gd name="connsiteX0" fmla="*/ 0 w 4126230"/>
                    <a:gd name="connsiteY0" fmla="*/ 571500 h 2377440"/>
                    <a:gd name="connsiteX1" fmla="*/ 1040130 w 4126230"/>
                    <a:gd name="connsiteY1" fmla="*/ 0 h 2377440"/>
                    <a:gd name="connsiteX2" fmla="*/ 4126230 w 4126230"/>
                    <a:gd name="connsiteY2" fmla="*/ 1783080 h 2377440"/>
                    <a:gd name="connsiteX3" fmla="*/ 3040380 w 4126230"/>
                    <a:gd name="connsiteY3" fmla="*/ 2377440 h 2377440"/>
                    <a:gd name="connsiteX4" fmla="*/ 0 w 4126230"/>
                    <a:gd name="connsiteY4" fmla="*/ 571500 h 2377440"/>
                    <a:gd name="connsiteX0" fmla="*/ 0 w 4137660"/>
                    <a:gd name="connsiteY0" fmla="*/ 582930 h 2377440"/>
                    <a:gd name="connsiteX1" fmla="*/ 1051560 w 4137660"/>
                    <a:gd name="connsiteY1" fmla="*/ 0 h 2377440"/>
                    <a:gd name="connsiteX2" fmla="*/ 4137660 w 4137660"/>
                    <a:gd name="connsiteY2" fmla="*/ 1783080 h 2377440"/>
                    <a:gd name="connsiteX3" fmla="*/ 3051810 w 4137660"/>
                    <a:gd name="connsiteY3" fmla="*/ 2377440 h 2377440"/>
                    <a:gd name="connsiteX4" fmla="*/ 0 w 4137660"/>
                    <a:gd name="connsiteY4" fmla="*/ 582930 h 2377440"/>
                    <a:gd name="connsiteX0" fmla="*/ 0 w 4137660"/>
                    <a:gd name="connsiteY0" fmla="*/ 582930 h 2354580"/>
                    <a:gd name="connsiteX1" fmla="*/ 1051560 w 4137660"/>
                    <a:gd name="connsiteY1" fmla="*/ 0 h 2354580"/>
                    <a:gd name="connsiteX2" fmla="*/ 4137660 w 4137660"/>
                    <a:gd name="connsiteY2" fmla="*/ 1783080 h 2354580"/>
                    <a:gd name="connsiteX3" fmla="*/ 3097530 w 4137660"/>
                    <a:gd name="connsiteY3" fmla="*/ 2354580 h 2354580"/>
                    <a:gd name="connsiteX4" fmla="*/ 0 w 4137660"/>
                    <a:gd name="connsiteY4" fmla="*/ 582930 h 2354580"/>
                    <a:gd name="connsiteX0" fmla="*/ 0 w 4168832"/>
                    <a:gd name="connsiteY0" fmla="*/ 582930 h 2354580"/>
                    <a:gd name="connsiteX1" fmla="*/ 1051560 w 4168832"/>
                    <a:gd name="connsiteY1" fmla="*/ 0 h 2354580"/>
                    <a:gd name="connsiteX2" fmla="*/ 4168832 w 4168832"/>
                    <a:gd name="connsiteY2" fmla="*/ 1762299 h 2354580"/>
                    <a:gd name="connsiteX3" fmla="*/ 3097530 w 4168832"/>
                    <a:gd name="connsiteY3" fmla="*/ 2354580 h 2354580"/>
                    <a:gd name="connsiteX4" fmla="*/ 0 w 4168832"/>
                    <a:gd name="connsiteY4" fmla="*/ 582930 h 2354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8832" h="2354580">
                      <a:moveTo>
                        <a:pt x="0" y="582930"/>
                      </a:moveTo>
                      <a:lnTo>
                        <a:pt x="1051560" y="0"/>
                      </a:lnTo>
                      <a:lnTo>
                        <a:pt x="4168832" y="1762299"/>
                      </a:lnTo>
                      <a:lnTo>
                        <a:pt x="3097530" y="2354580"/>
                      </a:lnTo>
                      <a:lnTo>
                        <a:pt x="0" y="582930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0" name="Ευθύγραμμο βέλος σύνδεσης 69"/>
              <p:cNvCxnSpPr/>
              <p:nvPr/>
            </p:nvCxnSpPr>
            <p:spPr>
              <a:xfrm>
                <a:off x="7185563" y="971334"/>
                <a:ext cx="4286250" cy="243943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6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Ομάδα 833"/>
          <p:cNvGrpSpPr/>
          <p:nvPr/>
        </p:nvGrpSpPr>
        <p:grpSpPr>
          <a:xfrm>
            <a:off x="188000" y="518160"/>
            <a:ext cx="2975738" cy="2337184"/>
            <a:chOff x="813664" y="181272"/>
            <a:chExt cx="2975738" cy="2337184"/>
          </a:xfrm>
        </p:grpSpPr>
        <p:grpSp>
          <p:nvGrpSpPr>
            <p:cNvPr id="636" name="Ομάδα 635"/>
            <p:cNvGrpSpPr/>
            <p:nvPr/>
          </p:nvGrpSpPr>
          <p:grpSpPr>
            <a:xfrm>
              <a:off x="1228375" y="652408"/>
              <a:ext cx="2561027" cy="1866048"/>
              <a:chOff x="1399825" y="690508"/>
              <a:chExt cx="2561027" cy="1866048"/>
            </a:xfrm>
          </p:grpSpPr>
          <p:grpSp>
            <p:nvGrpSpPr>
              <p:cNvPr id="618" name="Ομάδα 617"/>
              <p:cNvGrpSpPr/>
              <p:nvPr/>
            </p:nvGrpSpPr>
            <p:grpSpPr>
              <a:xfrm rot="20998594">
                <a:off x="1399825" y="690508"/>
                <a:ext cx="842574" cy="1866048"/>
                <a:chOff x="8892749" y="3903515"/>
                <a:chExt cx="842574" cy="1866048"/>
              </a:xfrm>
            </p:grpSpPr>
            <p:grpSp>
              <p:nvGrpSpPr>
                <p:cNvPr id="621" name="Ομάδα 620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624" name="Ευθύγραμμο βέλος σύνδεσης 623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Ευθύγραμμο βέλος σύνδεσης 624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Ευθύγραμμο βέλος σύνδεσης 625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Ευθύγραμμο βέλος σύνδεσης 626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Ευθύγραμμο βέλος σύνδεσης 627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Ευθύγραμμο βέλος σύνδεσης 628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2" name="Οβάλ 621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3" name="Οβάλ 622"/>
                <p:cNvSpPr/>
                <p:nvPr/>
              </p:nvSpPr>
              <p:spPr>
                <a:xfrm rot="1311563">
                  <a:off x="8980757" y="3903515"/>
                  <a:ext cx="602173" cy="186604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600" name="Ευθύγραμμο βέλος σύνδεσης 599"/>
              <p:cNvCxnSpPr/>
              <p:nvPr/>
            </p:nvCxnSpPr>
            <p:spPr>
              <a:xfrm>
                <a:off x="1794393" y="1670997"/>
                <a:ext cx="2166459" cy="57608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1" name="TextBox 830"/>
            <p:cNvSpPr txBox="1"/>
            <p:nvPr/>
          </p:nvSpPr>
          <p:spPr>
            <a:xfrm>
              <a:off x="813664" y="181272"/>
              <a:ext cx="1305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Φως</a:t>
              </a:r>
            </a:p>
          </p:txBody>
        </p:sp>
      </p:grpSp>
      <p:grpSp>
        <p:nvGrpSpPr>
          <p:cNvPr id="568" name="Ομάδα 567"/>
          <p:cNvGrpSpPr/>
          <p:nvPr/>
        </p:nvGrpSpPr>
        <p:grpSpPr>
          <a:xfrm>
            <a:off x="1792970" y="1290164"/>
            <a:ext cx="1596030" cy="2011110"/>
            <a:chOff x="2513615" y="913192"/>
            <a:chExt cx="1596030" cy="2011110"/>
          </a:xfrm>
        </p:grpSpPr>
        <p:cxnSp>
          <p:nvCxnSpPr>
            <p:cNvPr id="565" name="Ευθύγραμμο βέλος σύνδεσης 564"/>
            <p:cNvCxnSpPr/>
            <p:nvPr/>
          </p:nvCxnSpPr>
          <p:spPr>
            <a:xfrm flipV="1">
              <a:off x="2970390" y="913192"/>
              <a:ext cx="1139255" cy="176555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8" name="Εικόνα 5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1802">
              <a:off x="2513615" y="942825"/>
              <a:ext cx="1505160" cy="1981477"/>
            </a:xfrm>
            <a:prstGeom prst="rect">
              <a:avLst/>
            </a:prstGeom>
          </p:spPr>
        </p:pic>
      </p:grpSp>
      <p:grpSp>
        <p:nvGrpSpPr>
          <p:cNvPr id="835" name="Ομάδα 834"/>
          <p:cNvGrpSpPr/>
          <p:nvPr/>
        </p:nvGrpSpPr>
        <p:grpSpPr>
          <a:xfrm>
            <a:off x="2426222" y="496662"/>
            <a:ext cx="3286332" cy="2981788"/>
            <a:chOff x="3051886" y="159774"/>
            <a:chExt cx="3286332" cy="2981788"/>
          </a:xfrm>
        </p:grpSpPr>
        <p:grpSp>
          <p:nvGrpSpPr>
            <p:cNvPr id="638" name="Ομάδα 637"/>
            <p:cNvGrpSpPr/>
            <p:nvPr/>
          </p:nvGrpSpPr>
          <p:grpSpPr>
            <a:xfrm>
              <a:off x="3051886" y="1638401"/>
              <a:ext cx="3286332" cy="1503161"/>
              <a:chOff x="3051886" y="1638401"/>
              <a:chExt cx="3286332" cy="1503161"/>
            </a:xfrm>
          </p:grpSpPr>
          <p:grpSp>
            <p:nvGrpSpPr>
              <p:cNvPr id="563" name="Ομάδα 562"/>
              <p:cNvGrpSpPr/>
              <p:nvPr/>
            </p:nvGrpSpPr>
            <p:grpSpPr>
              <a:xfrm rot="21448448">
                <a:off x="3051886" y="1638401"/>
                <a:ext cx="3284489" cy="1503161"/>
                <a:chOff x="3358599" y="3568181"/>
                <a:chExt cx="3284489" cy="1503161"/>
              </a:xfrm>
            </p:grpSpPr>
            <p:sp>
              <p:nvSpPr>
                <p:cNvPr id="560" name="Ελεύθερη σχεδίαση 559"/>
                <p:cNvSpPr/>
                <p:nvPr/>
              </p:nvSpPr>
              <p:spPr>
                <a:xfrm>
                  <a:off x="3358599" y="3568181"/>
                  <a:ext cx="1626781" cy="1080206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26781 w 1626781"/>
                    <a:gd name="connsiteY0" fmla="*/ 734409 h 1080206"/>
                    <a:gd name="connsiteX1" fmla="*/ 1254642 w 1626781"/>
                    <a:gd name="connsiteY1" fmla="*/ 1042753 h 1080206"/>
                    <a:gd name="connsiteX2" fmla="*/ 1488558 w 1626781"/>
                    <a:gd name="connsiteY2" fmla="*/ 234679 h 1080206"/>
                    <a:gd name="connsiteX3" fmla="*/ 797442 w 1626781"/>
                    <a:gd name="connsiteY3" fmla="*/ 925795 h 1080206"/>
                    <a:gd name="connsiteX4" fmla="*/ 1020725 w 1626781"/>
                    <a:gd name="connsiteY4" fmla="*/ 117721 h 1080206"/>
                    <a:gd name="connsiteX5" fmla="*/ 329609 w 1626781"/>
                    <a:gd name="connsiteY5" fmla="*/ 798204 h 1080206"/>
                    <a:gd name="connsiteX6" fmla="*/ 574158 w 1626781"/>
                    <a:gd name="connsiteY6" fmla="*/ 763 h 1080206"/>
                    <a:gd name="connsiteX7" fmla="*/ 0 w 1626781"/>
                    <a:gd name="connsiteY7" fmla="*/ 659982 h 108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6781" h="1080206">
                      <a:moveTo>
                        <a:pt x="1626781" y="734409"/>
                      </a:moveTo>
                      <a:cubicBezTo>
                        <a:pt x="1323753" y="1089713"/>
                        <a:pt x="1277679" y="1126041"/>
                        <a:pt x="1254642" y="1042753"/>
                      </a:cubicBezTo>
                      <a:cubicBezTo>
                        <a:pt x="1231605" y="959465"/>
                        <a:pt x="1564758" y="254172"/>
                        <a:pt x="1488558" y="234679"/>
                      </a:cubicBezTo>
                      <a:cubicBezTo>
                        <a:pt x="1412358" y="215186"/>
                        <a:pt x="875414" y="945288"/>
                        <a:pt x="797442" y="925795"/>
                      </a:cubicBezTo>
                      <a:cubicBezTo>
                        <a:pt x="719470" y="906302"/>
                        <a:pt x="1098697" y="138986"/>
                        <a:pt x="1020725" y="117721"/>
                      </a:cubicBezTo>
                      <a:cubicBezTo>
                        <a:pt x="942753" y="96456"/>
                        <a:pt x="404037" y="817697"/>
                        <a:pt x="329609" y="798204"/>
                      </a:cubicBezTo>
                      <a:cubicBezTo>
                        <a:pt x="255181" y="778711"/>
                        <a:pt x="629093" y="23800"/>
                        <a:pt x="574158" y="763"/>
                      </a:cubicBezTo>
                      <a:cubicBezTo>
                        <a:pt x="519223" y="-22274"/>
                        <a:pt x="131135" y="482773"/>
                        <a:pt x="0" y="65998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61" name="Ελεύθερη σχεδίαση 560"/>
                <p:cNvSpPr/>
                <p:nvPr/>
              </p:nvSpPr>
              <p:spPr>
                <a:xfrm>
                  <a:off x="4953065" y="4011862"/>
                  <a:ext cx="1690023" cy="1059480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90023 w 1690023"/>
                    <a:gd name="connsiteY0" fmla="*/ 367597 h 1059480"/>
                    <a:gd name="connsiteX1" fmla="*/ 1009540 w 1690023"/>
                    <a:gd name="connsiteY1" fmla="*/ 1058713 h 1059480"/>
                    <a:gd name="connsiteX2" fmla="*/ 1243456 w 1690023"/>
                    <a:gd name="connsiteY2" fmla="*/ 250639 h 1059480"/>
                    <a:gd name="connsiteX3" fmla="*/ 552340 w 1690023"/>
                    <a:gd name="connsiteY3" fmla="*/ 941755 h 1059480"/>
                    <a:gd name="connsiteX4" fmla="*/ 775623 w 1690023"/>
                    <a:gd name="connsiteY4" fmla="*/ 133681 h 1059480"/>
                    <a:gd name="connsiteX5" fmla="*/ 84507 w 1690023"/>
                    <a:gd name="connsiteY5" fmla="*/ 814164 h 1059480"/>
                    <a:gd name="connsiteX6" fmla="*/ 329056 w 1690023"/>
                    <a:gd name="connsiteY6" fmla="*/ 16723 h 1059480"/>
                    <a:gd name="connsiteX7" fmla="*/ 0 w 1690023"/>
                    <a:gd name="connsiteY7" fmla="*/ 335855 h 1059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023" h="1059480">
                      <a:moveTo>
                        <a:pt x="1690023" y="367597"/>
                      </a:moveTo>
                      <a:cubicBezTo>
                        <a:pt x="1386995" y="722901"/>
                        <a:pt x="1083968" y="1078206"/>
                        <a:pt x="1009540" y="1058713"/>
                      </a:cubicBezTo>
                      <a:cubicBezTo>
                        <a:pt x="935112" y="1039220"/>
                        <a:pt x="1319656" y="270132"/>
                        <a:pt x="1243456" y="250639"/>
                      </a:cubicBezTo>
                      <a:cubicBezTo>
                        <a:pt x="1167256" y="231146"/>
                        <a:pt x="630312" y="961248"/>
                        <a:pt x="552340" y="941755"/>
                      </a:cubicBezTo>
                      <a:cubicBezTo>
                        <a:pt x="474368" y="922262"/>
                        <a:pt x="853595" y="154946"/>
                        <a:pt x="775623" y="133681"/>
                      </a:cubicBezTo>
                      <a:cubicBezTo>
                        <a:pt x="697651" y="112416"/>
                        <a:pt x="158935" y="833657"/>
                        <a:pt x="84507" y="814164"/>
                      </a:cubicBezTo>
                      <a:cubicBezTo>
                        <a:pt x="10079" y="794671"/>
                        <a:pt x="343140" y="96441"/>
                        <a:pt x="329056" y="16723"/>
                      </a:cubicBezTo>
                      <a:cubicBezTo>
                        <a:pt x="314972" y="-62995"/>
                        <a:pt x="131135" y="158646"/>
                        <a:pt x="0" y="335855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591" name="Ευθύγραμμο βέλος σύνδεσης 590"/>
              <p:cNvCxnSpPr/>
              <p:nvPr/>
            </p:nvCxnSpPr>
            <p:spPr>
              <a:xfrm>
                <a:off x="3260558" y="2040468"/>
                <a:ext cx="3077660" cy="83273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2" name="TextBox 831"/>
            <p:cNvSpPr txBox="1"/>
            <p:nvPr/>
          </p:nvSpPr>
          <p:spPr>
            <a:xfrm rot="18021539">
              <a:off x="3609020" y="814752"/>
              <a:ext cx="1894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Γραμμικά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Πολωμένο φως</a:t>
              </a:r>
            </a:p>
          </p:txBody>
        </p:sp>
      </p:grpSp>
      <p:grpSp>
        <p:nvGrpSpPr>
          <p:cNvPr id="640" name="Ομάδα 639"/>
          <p:cNvGrpSpPr/>
          <p:nvPr/>
        </p:nvGrpSpPr>
        <p:grpSpPr>
          <a:xfrm rot="154790">
            <a:off x="4063577" y="1770566"/>
            <a:ext cx="2000787" cy="2502296"/>
            <a:chOff x="4956259" y="1754076"/>
            <a:chExt cx="1489093" cy="1897663"/>
          </a:xfrm>
        </p:grpSpPr>
        <p:pic>
          <p:nvPicPr>
            <p:cNvPr id="557" name="Εικόνα 5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16599">
              <a:off x="4956259" y="1816691"/>
              <a:ext cx="1489093" cy="1835048"/>
            </a:xfrm>
            <a:prstGeom prst="rect">
              <a:avLst/>
            </a:prstGeom>
          </p:spPr>
        </p:pic>
        <p:cxnSp>
          <p:nvCxnSpPr>
            <p:cNvPr id="573" name="Ευθύγραμμο βέλος σύνδεσης 572"/>
            <p:cNvCxnSpPr>
              <a:stCxn id="557" idx="2"/>
            </p:cNvCxnSpPr>
            <p:nvPr/>
          </p:nvCxnSpPr>
          <p:spPr>
            <a:xfrm rot="21445210" flipH="1" flipV="1">
              <a:off x="5713764" y="1831899"/>
              <a:ext cx="97814" cy="174728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Ευθύγραμμο βέλος σύνδεσης 575"/>
            <p:cNvCxnSpPr/>
            <p:nvPr/>
          </p:nvCxnSpPr>
          <p:spPr>
            <a:xfrm rot="21445210" flipH="1">
              <a:off x="5237233" y="2705602"/>
              <a:ext cx="828808" cy="1118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Box 630"/>
            <p:cNvSpPr txBox="1"/>
            <p:nvPr/>
          </p:nvSpPr>
          <p:spPr>
            <a:xfrm>
              <a:off x="5370364" y="1754076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150988" y="2437180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</p:grpSp>
      <p:cxnSp>
        <p:nvCxnSpPr>
          <p:cNvPr id="35" name="Ευθύγραμμο βέλος σύνδεσης 34"/>
          <p:cNvCxnSpPr/>
          <p:nvPr/>
        </p:nvCxnSpPr>
        <p:spPr>
          <a:xfrm flipH="1">
            <a:off x="5457242" y="3368162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V="1">
            <a:off x="5932362" y="3235967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V="1">
            <a:off x="5892887" y="3077115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H="1" flipV="1">
            <a:off x="5691538" y="2859155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/>
          <p:nvPr/>
        </p:nvCxnSpPr>
        <p:spPr>
          <a:xfrm flipV="1">
            <a:off x="5813247" y="2674310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5901826" y="3339000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5763967" y="3338007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/>
          <p:nvPr/>
        </p:nvCxnSpPr>
        <p:spPr>
          <a:xfrm flipV="1">
            <a:off x="5875498" y="2945221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ύγραμμο βέλος σύνδεσης 147"/>
          <p:cNvCxnSpPr/>
          <p:nvPr/>
        </p:nvCxnSpPr>
        <p:spPr>
          <a:xfrm flipV="1">
            <a:off x="5843528" y="2797856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ύγραμμο βέλος σύνδεσης 157"/>
          <p:cNvCxnSpPr/>
          <p:nvPr/>
        </p:nvCxnSpPr>
        <p:spPr>
          <a:xfrm>
            <a:off x="5109924" y="3099417"/>
            <a:ext cx="402912" cy="89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ύγραμμο βέλος σύνδεσης 159"/>
          <p:cNvCxnSpPr/>
          <p:nvPr/>
        </p:nvCxnSpPr>
        <p:spPr>
          <a:xfrm>
            <a:off x="5796904" y="3274562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ύγραμμο βέλος σύνδεσης 161"/>
          <p:cNvCxnSpPr/>
          <p:nvPr/>
        </p:nvCxnSpPr>
        <p:spPr>
          <a:xfrm>
            <a:off x="6899994" y="3532896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ύγραμμο βέλος σύνδεσης 185"/>
          <p:cNvCxnSpPr/>
          <p:nvPr/>
        </p:nvCxnSpPr>
        <p:spPr>
          <a:xfrm flipH="1">
            <a:off x="5551299" y="3347031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H="1">
            <a:off x="5640850" y="3347031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H="1">
            <a:off x="5493503" y="3337014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5989414" y="3311470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Ευθύγραμμο βέλος σύνδεσης 188"/>
          <p:cNvCxnSpPr/>
          <p:nvPr/>
        </p:nvCxnSpPr>
        <p:spPr>
          <a:xfrm flipH="1">
            <a:off x="6000887" y="3339313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Ευθύγραμμο βέλος σύνδεσης 214"/>
          <p:cNvCxnSpPr/>
          <p:nvPr/>
        </p:nvCxnSpPr>
        <p:spPr>
          <a:xfrm flipH="1" flipV="1">
            <a:off x="5601670" y="2999498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ύγραμμο βέλος σύνδεσης 215"/>
          <p:cNvCxnSpPr/>
          <p:nvPr/>
        </p:nvCxnSpPr>
        <p:spPr>
          <a:xfrm flipH="1" flipV="1">
            <a:off x="5530493" y="3118372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Ευθύγραμμο βέλος σύνδεσης 216"/>
          <p:cNvCxnSpPr/>
          <p:nvPr/>
        </p:nvCxnSpPr>
        <p:spPr>
          <a:xfrm flipH="1" flipV="1">
            <a:off x="5492718" y="3248209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ύγραμμο βέλος σύνδεσης 217"/>
          <p:cNvCxnSpPr/>
          <p:nvPr/>
        </p:nvCxnSpPr>
        <p:spPr>
          <a:xfrm flipH="1">
            <a:off x="5444745" y="3358868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Ευθύγραμμο βέλος σύνδεσης 218"/>
          <p:cNvCxnSpPr/>
          <p:nvPr/>
        </p:nvCxnSpPr>
        <p:spPr>
          <a:xfrm flipH="1">
            <a:off x="5438690" y="3369333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Ευθύγραμμο βέλος σύνδεσης 234"/>
          <p:cNvCxnSpPr/>
          <p:nvPr/>
        </p:nvCxnSpPr>
        <p:spPr>
          <a:xfrm flipH="1" flipV="1">
            <a:off x="6066274" y="2574270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Ευθύγραμμο βέλος σύνδεσης 235"/>
          <p:cNvCxnSpPr/>
          <p:nvPr/>
        </p:nvCxnSpPr>
        <p:spPr>
          <a:xfrm flipH="1" flipV="1">
            <a:off x="5889538" y="2680212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Ευθύγραμμο βέλος σύνδεσης 236"/>
          <p:cNvCxnSpPr/>
          <p:nvPr/>
        </p:nvCxnSpPr>
        <p:spPr>
          <a:xfrm flipH="1" flipV="1">
            <a:off x="5777209" y="2755490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Ευθύγραμμο βέλος σύνδεσης 247"/>
          <p:cNvCxnSpPr/>
          <p:nvPr/>
        </p:nvCxnSpPr>
        <p:spPr>
          <a:xfrm flipV="1">
            <a:off x="6355394" y="2616670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Ευθύγραμμο βέλος σύνδεσης 248"/>
          <p:cNvCxnSpPr/>
          <p:nvPr/>
        </p:nvCxnSpPr>
        <p:spPr>
          <a:xfrm flipV="1">
            <a:off x="6317312" y="2551967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Ευθύγραμμο βέλος σύνδεσης 249"/>
          <p:cNvCxnSpPr/>
          <p:nvPr/>
        </p:nvCxnSpPr>
        <p:spPr>
          <a:xfrm flipV="1">
            <a:off x="6285624" y="2523581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Ευθύγραμμο βέλος σύνδεσης 250"/>
          <p:cNvCxnSpPr/>
          <p:nvPr/>
        </p:nvCxnSpPr>
        <p:spPr>
          <a:xfrm flipV="1">
            <a:off x="6266398" y="2508326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Ευθύγραμμο βέλος σύνδεσης 251"/>
          <p:cNvCxnSpPr/>
          <p:nvPr/>
        </p:nvCxnSpPr>
        <p:spPr>
          <a:xfrm flipV="1">
            <a:off x="6223204" y="2510054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Ευθύγραμμο βέλος σύνδεσης 252"/>
          <p:cNvCxnSpPr/>
          <p:nvPr/>
        </p:nvCxnSpPr>
        <p:spPr>
          <a:xfrm flipH="1" flipV="1">
            <a:off x="6165456" y="2545884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Ευθύγραμμο βέλος σύνδεσης 269"/>
          <p:cNvCxnSpPr/>
          <p:nvPr/>
        </p:nvCxnSpPr>
        <p:spPr>
          <a:xfrm flipV="1">
            <a:off x="6444797" y="3222992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Ευθύγραμμο βέλος σύνδεσης 270"/>
          <p:cNvCxnSpPr/>
          <p:nvPr/>
        </p:nvCxnSpPr>
        <p:spPr>
          <a:xfrm flipV="1">
            <a:off x="6429864" y="2790156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Ευθύγραμμο βέλος σύνδεσης 271"/>
          <p:cNvCxnSpPr/>
          <p:nvPr/>
        </p:nvCxnSpPr>
        <p:spPr>
          <a:xfrm flipV="1">
            <a:off x="6402908" y="2704948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Ευθύγραμμο βέλος σύνδεσης 280"/>
          <p:cNvCxnSpPr/>
          <p:nvPr/>
        </p:nvCxnSpPr>
        <p:spPr>
          <a:xfrm flipV="1">
            <a:off x="6507908" y="3357011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Ευθύγραμμο βέλος σύνδεσης 643"/>
          <p:cNvCxnSpPr/>
          <p:nvPr/>
        </p:nvCxnSpPr>
        <p:spPr>
          <a:xfrm>
            <a:off x="9118326" y="4066563"/>
            <a:ext cx="1061717" cy="2289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Ευθύγραμμο βέλος σύνδεσης 683"/>
          <p:cNvCxnSpPr/>
          <p:nvPr/>
        </p:nvCxnSpPr>
        <p:spPr>
          <a:xfrm flipH="1">
            <a:off x="6566564" y="3616259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Ευθύγραμμο βέλος σύνδεσης 684"/>
          <p:cNvCxnSpPr/>
          <p:nvPr/>
        </p:nvCxnSpPr>
        <p:spPr>
          <a:xfrm flipV="1">
            <a:off x="7041684" y="3484064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Ευθύγραμμο βέλος σύνδεσης 685"/>
          <p:cNvCxnSpPr/>
          <p:nvPr/>
        </p:nvCxnSpPr>
        <p:spPr>
          <a:xfrm flipV="1">
            <a:off x="7002209" y="3325212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Ευθύγραμμο βέλος σύνδεσης 686"/>
          <p:cNvCxnSpPr/>
          <p:nvPr/>
        </p:nvCxnSpPr>
        <p:spPr>
          <a:xfrm flipH="1" flipV="1">
            <a:off x="6800860" y="3107252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Ευθύγραμμο βέλος σύνδεσης 687"/>
          <p:cNvCxnSpPr/>
          <p:nvPr/>
        </p:nvCxnSpPr>
        <p:spPr>
          <a:xfrm flipV="1">
            <a:off x="6922569" y="2922407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Ευθύγραμμο βέλος σύνδεσης 688"/>
          <p:cNvCxnSpPr/>
          <p:nvPr/>
        </p:nvCxnSpPr>
        <p:spPr>
          <a:xfrm flipH="1">
            <a:off x="7011148" y="3587097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Ευθύγραμμο βέλος σύνδεσης 689"/>
          <p:cNvCxnSpPr/>
          <p:nvPr/>
        </p:nvCxnSpPr>
        <p:spPr>
          <a:xfrm flipH="1">
            <a:off x="6873289" y="3586104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Ευθύγραμμο βέλος σύνδεσης 690"/>
          <p:cNvCxnSpPr/>
          <p:nvPr/>
        </p:nvCxnSpPr>
        <p:spPr>
          <a:xfrm flipV="1">
            <a:off x="6984820" y="3193318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Ευθύγραμμο βέλος σύνδεσης 691"/>
          <p:cNvCxnSpPr/>
          <p:nvPr/>
        </p:nvCxnSpPr>
        <p:spPr>
          <a:xfrm flipV="1">
            <a:off x="6952850" y="3045953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Ευθύγραμμο βέλος σύνδεσης 692"/>
          <p:cNvCxnSpPr/>
          <p:nvPr/>
        </p:nvCxnSpPr>
        <p:spPr>
          <a:xfrm>
            <a:off x="6906226" y="3522659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Ευθύγραμμο βέλος σύνδεσης 693"/>
          <p:cNvCxnSpPr/>
          <p:nvPr/>
        </p:nvCxnSpPr>
        <p:spPr>
          <a:xfrm flipH="1">
            <a:off x="6660621" y="3595128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Ευθύγραμμο βέλος σύνδεσης 694"/>
          <p:cNvCxnSpPr/>
          <p:nvPr/>
        </p:nvCxnSpPr>
        <p:spPr>
          <a:xfrm flipH="1">
            <a:off x="6750172" y="3595128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Ευθύγραμμο βέλος σύνδεσης 695"/>
          <p:cNvCxnSpPr/>
          <p:nvPr/>
        </p:nvCxnSpPr>
        <p:spPr>
          <a:xfrm flipH="1">
            <a:off x="6602825" y="3585111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Ευθύγραμμο βέλος σύνδεσης 696"/>
          <p:cNvCxnSpPr/>
          <p:nvPr/>
        </p:nvCxnSpPr>
        <p:spPr>
          <a:xfrm>
            <a:off x="7098736" y="3559567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Ευθύγραμμο βέλος σύνδεσης 697"/>
          <p:cNvCxnSpPr/>
          <p:nvPr/>
        </p:nvCxnSpPr>
        <p:spPr>
          <a:xfrm flipH="1">
            <a:off x="7110209" y="3587410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Ευθύγραμμο βέλος σύνδεσης 698"/>
          <p:cNvCxnSpPr/>
          <p:nvPr/>
        </p:nvCxnSpPr>
        <p:spPr>
          <a:xfrm flipH="1" flipV="1">
            <a:off x="6710992" y="3247595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Ευθύγραμμο βέλος σύνδεσης 699"/>
          <p:cNvCxnSpPr/>
          <p:nvPr/>
        </p:nvCxnSpPr>
        <p:spPr>
          <a:xfrm flipH="1" flipV="1">
            <a:off x="6639815" y="3366469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Ευθύγραμμο βέλος σύνδεσης 700"/>
          <p:cNvCxnSpPr/>
          <p:nvPr/>
        </p:nvCxnSpPr>
        <p:spPr>
          <a:xfrm flipH="1" flipV="1">
            <a:off x="6602040" y="3496306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Ευθύγραμμο βέλος σύνδεσης 701"/>
          <p:cNvCxnSpPr/>
          <p:nvPr/>
        </p:nvCxnSpPr>
        <p:spPr>
          <a:xfrm flipH="1">
            <a:off x="6554067" y="3606965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Ευθύγραμμο βέλος σύνδεσης 702"/>
          <p:cNvCxnSpPr/>
          <p:nvPr/>
        </p:nvCxnSpPr>
        <p:spPr>
          <a:xfrm flipH="1">
            <a:off x="6548012" y="3617430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Ευθύγραμμο βέλος σύνδεσης 703"/>
          <p:cNvCxnSpPr/>
          <p:nvPr/>
        </p:nvCxnSpPr>
        <p:spPr>
          <a:xfrm flipH="1" flipV="1">
            <a:off x="7175596" y="2822367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Ευθύγραμμο βέλος σύνδεσης 704"/>
          <p:cNvCxnSpPr/>
          <p:nvPr/>
        </p:nvCxnSpPr>
        <p:spPr>
          <a:xfrm flipH="1" flipV="1">
            <a:off x="6998860" y="2928309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Ευθύγραμμο βέλος σύνδεσης 705"/>
          <p:cNvCxnSpPr/>
          <p:nvPr/>
        </p:nvCxnSpPr>
        <p:spPr>
          <a:xfrm flipH="1" flipV="1">
            <a:off x="6886531" y="3003587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Ευθύγραμμο βέλος σύνδεσης 706"/>
          <p:cNvCxnSpPr/>
          <p:nvPr/>
        </p:nvCxnSpPr>
        <p:spPr>
          <a:xfrm flipV="1">
            <a:off x="7464716" y="2864767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Ευθύγραμμο βέλος σύνδεσης 707"/>
          <p:cNvCxnSpPr/>
          <p:nvPr/>
        </p:nvCxnSpPr>
        <p:spPr>
          <a:xfrm flipV="1">
            <a:off x="7426634" y="2800064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Ευθύγραμμο βέλος σύνδεσης 708"/>
          <p:cNvCxnSpPr/>
          <p:nvPr/>
        </p:nvCxnSpPr>
        <p:spPr>
          <a:xfrm flipV="1">
            <a:off x="7394946" y="2771678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Ευθύγραμμο βέλος σύνδεσης 709"/>
          <p:cNvCxnSpPr/>
          <p:nvPr/>
        </p:nvCxnSpPr>
        <p:spPr>
          <a:xfrm flipV="1">
            <a:off x="7375720" y="2756423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Ευθύγραμμο βέλος σύνδεσης 710"/>
          <p:cNvCxnSpPr/>
          <p:nvPr/>
        </p:nvCxnSpPr>
        <p:spPr>
          <a:xfrm flipV="1">
            <a:off x="7332526" y="2758151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Ευθύγραμμο βέλος σύνδεσης 711"/>
          <p:cNvCxnSpPr/>
          <p:nvPr/>
        </p:nvCxnSpPr>
        <p:spPr>
          <a:xfrm flipH="1" flipV="1">
            <a:off x="7274778" y="2793981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Ευθύγραμμο βέλος σύνδεσης 712"/>
          <p:cNvCxnSpPr/>
          <p:nvPr/>
        </p:nvCxnSpPr>
        <p:spPr>
          <a:xfrm flipV="1">
            <a:off x="7554119" y="3471089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Ευθύγραμμο βέλος σύνδεσης 713"/>
          <p:cNvCxnSpPr/>
          <p:nvPr/>
        </p:nvCxnSpPr>
        <p:spPr>
          <a:xfrm flipV="1">
            <a:off x="7539186" y="3038253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Ευθύγραμμο βέλος σύνδεσης 714"/>
          <p:cNvCxnSpPr/>
          <p:nvPr/>
        </p:nvCxnSpPr>
        <p:spPr>
          <a:xfrm flipV="1">
            <a:off x="7512230" y="2953045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Ευθύγραμμο βέλος σύνδεσης 715"/>
          <p:cNvCxnSpPr/>
          <p:nvPr/>
        </p:nvCxnSpPr>
        <p:spPr>
          <a:xfrm flipV="1">
            <a:off x="7617230" y="3605108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Ευθύγραμμο βέλος σύνδεσης 749"/>
          <p:cNvCxnSpPr/>
          <p:nvPr/>
        </p:nvCxnSpPr>
        <p:spPr>
          <a:xfrm flipH="1">
            <a:off x="7651090" y="3882051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Ευθύγραμμο βέλος σύνδεσης 750"/>
          <p:cNvCxnSpPr/>
          <p:nvPr/>
        </p:nvCxnSpPr>
        <p:spPr>
          <a:xfrm flipV="1">
            <a:off x="8126210" y="3749856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Ευθύγραμμο βέλος σύνδεσης 751"/>
          <p:cNvCxnSpPr/>
          <p:nvPr/>
        </p:nvCxnSpPr>
        <p:spPr>
          <a:xfrm flipV="1">
            <a:off x="8086735" y="3591004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Ευθύγραμμο βέλος σύνδεσης 752"/>
          <p:cNvCxnSpPr/>
          <p:nvPr/>
        </p:nvCxnSpPr>
        <p:spPr>
          <a:xfrm flipH="1" flipV="1">
            <a:off x="7885386" y="3373044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Ευθύγραμμο βέλος σύνδεσης 753"/>
          <p:cNvCxnSpPr/>
          <p:nvPr/>
        </p:nvCxnSpPr>
        <p:spPr>
          <a:xfrm flipV="1">
            <a:off x="8007095" y="3188199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Ευθύγραμμο βέλος σύνδεσης 754"/>
          <p:cNvCxnSpPr/>
          <p:nvPr/>
        </p:nvCxnSpPr>
        <p:spPr>
          <a:xfrm flipH="1">
            <a:off x="8095674" y="3852889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Ευθύγραμμο βέλος σύνδεσης 755"/>
          <p:cNvCxnSpPr/>
          <p:nvPr/>
        </p:nvCxnSpPr>
        <p:spPr>
          <a:xfrm flipH="1">
            <a:off x="7957815" y="3851896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Ευθύγραμμο βέλος σύνδεσης 756"/>
          <p:cNvCxnSpPr/>
          <p:nvPr/>
        </p:nvCxnSpPr>
        <p:spPr>
          <a:xfrm flipV="1">
            <a:off x="8069346" y="3459110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Ευθύγραμμο βέλος σύνδεσης 757"/>
          <p:cNvCxnSpPr/>
          <p:nvPr/>
        </p:nvCxnSpPr>
        <p:spPr>
          <a:xfrm flipV="1">
            <a:off x="8037376" y="3311745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Ευθύγραμμο βέλος σύνδεσης 758"/>
          <p:cNvCxnSpPr/>
          <p:nvPr/>
        </p:nvCxnSpPr>
        <p:spPr>
          <a:xfrm>
            <a:off x="7990752" y="3788451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Ευθύγραμμο βέλος σύνδεσης 759"/>
          <p:cNvCxnSpPr/>
          <p:nvPr/>
        </p:nvCxnSpPr>
        <p:spPr>
          <a:xfrm flipH="1">
            <a:off x="7745147" y="3860920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Ευθύγραμμο βέλος σύνδεσης 760"/>
          <p:cNvCxnSpPr/>
          <p:nvPr/>
        </p:nvCxnSpPr>
        <p:spPr>
          <a:xfrm flipH="1">
            <a:off x="7834698" y="3860920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Ευθύγραμμο βέλος σύνδεσης 761"/>
          <p:cNvCxnSpPr/>
          <p:nvPr/>
        </p:nvCxnSpPr>
        <p:spPr>
          <a:xfrm flipH="1">
            <a:off x="7687351" y="3850903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Ευθύγραμμο βέλος σύνδεσης 762"/>
          <p:cNvCxnSpPr/>
          <p:nvPr/>
        </p:nvCxnSpPr>
        <p:spPr>
          <a:xfrm>
            <a:off x="8183262" y="3825359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Ευθύγραμμο βέλος σύνδεσης 763"/>
          <p:cNvCxnSpPr/>
          <p:nvPr/>
        </p:nvCxnSpPr>
        <p:spPr>
          <a:xfrm flipH="1">
            <a:off x="8194735" y="3853202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Ευθύγραμμο βέλος σύνδεσης 764"/>
          <p:cNvCxnSpPr/>
          <p:nvPr/>
        </p:nvCxnSpPr>
        <p:spPr>
          <a:xfrm flipH="1" flipV="1">
            <a:off x="7795518" y="3513387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Ευθύγραμμο βέλος σύνδεσης 765"/>
          <p:cNvCxnSpPr/>
          <p:nvPr/>
        </p:nvCxnSpPr>
        <p:spPr>
          <a:xfrm flipH="1" flipV="1">
            <a:off x="7724341" y="3632261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Ευθύγραμμο βέλος σύνδεσης 766"/>
          <p:cNvCxnSpPr/>
          <p:nvPr/>
        </p:nvCxnSpPr>
        <p:spPr>
          <a:xfrm flipH="1" flipV="1">
            <a:off x="7686566" y="3762098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Ευθύγραμμο βέλος σύνδεσης 767"/>
          <p:cNvCxnSpPr/>
          <p:nvPr/>
        </p:nvCxnSpPr>
        <p:spPr>
          <a:xfrm flipH="1">
            <a:off x="7638593" y="3872757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Ευθύγραμμο βέλος σύνδεσης 768"/>
          <p:cNvCxnSpPr/>
          <p:nvPr/>
        </p:nvCxnSpPr>
        <p:spPr>
          <a:xfrm flipH="1">
            <a:off x="7632538" y="3883222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Ευθύγραμμο βέλος σύνδεσης 769"/>
          <p:cNvCxnSpPr/>
          <p:nvPr/>
        </p:nvCxnSpPr>
        <p:spPr>
          <a:xfrm flipH="1" flipV="1">
            <a:off x="8260122" y="3088159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Ευθύγραμμο βέλος σύνδεσης 770"/>
          <p:cNvCxnSpPr/>
          <p:nvPr/>
        </p:nvCxnSpPr>
        <p:spPr>
          <a:xfrm flipH="1" flipV="1">
            <a:off x="8083386" y="3194101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Ευθύγραμμο βέλος σύνδεσης 771"/>
          <p:cNvCxnSpPr/>
          <p:nvPr/>
        </p:nvCxnSpPr>
        <p:spPr>
          <a:xfrm flipH="1" flipV="1">
            <a:off x="7971057" y="3269379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Ευθύγραμμο βέλος σύνδεσης 772"/>
          <p:cNvCxnSpPr/>
          <p:nvPr/>
        </p:nvCxnSpPr>
        <p:spPr>
          <a:xfrm flipV="1">
            <a:off x="8549242" y="3130559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Ευθύγραμμο βέλος σύνδεσης 773"/>
          <p:cNvCxnSpPr/>
          <p:nvPr/>
        </p:nvCxnSpPr>
        <p:spPr>
          <a:xfrm flipV="1">
            <a:off x="8511160" y="3065856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Ευθύγραμμο βέλος σύνδεσης 774"/>
          <p:cNvCxnSpPr/>
          <p:nvPr/>
        </p:nvCxnSpPr>
        <p:spPr>
          <a:xfrm flipV="1">
            <a:off x="8479472" y="3037470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Ευθύγραμμο βέλος σύνδεσης 775"/>
          <p:cNvCxnSpPr/>
          <p:nvPr/>
        </p:nvCxnSpPr>
        <p:spPr>
          <a:xfrm flipV="1">
            <a:off x="8460246" y="3022215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Ευθύγραμμο βέλος σύνδεσης 776"/>
          <p:cNvCxnSpPr/>
          <p:nvPr/>
        </p:nvCxnSpPr>
        <p:spPr>
          <a:xfrm flipV="1">
            <a:off x="8417052" y="3023943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Ευθύγραμμο βέλος σύνδεσης 777"/>
          <p:cNvCxnSpPr/>
          <p:nvPr/>
        </p:nvCxnSpPr>
        <p:spPr>
          <a:xfrm flipH="1" flipV="1">
            <a:off x="8359304" y="3059773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Ευθύγραμμο βέλος σύνδεσης 778"/>
          <p:cNvCxnSpPr/>
          <p:nvPr/>
        </p:nvCxnSpPr>
        <p:spPr>
          <a:xfrm flipV="1">
            <a:off x="8638645" y="3736881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Ευθύγραμμο βέλος σύνδεσης 779"/>
          <p:cNvCxnSpPr/>
          <p:nvPr/>
        </p:nvCxnSpPr>
        <p:spPr>
          <a:xfrm flipV="1">
            <a:off x="8623712" y="3304045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Ευθύγραμμο βέλος σύνδεσης 780"/>
          <p:cNvCxnSpPr/>
          <p:nvPr/>
        </p:nvCxnSpPr>
        <p:spPr>
          <a:xfrm flipV="1">
            <a:off x="8596756" y="3218837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Ευθύγραμμο βέλος σύνδεσης 781"/>
          <p:cNvCxnSpPr/>
          <p:nvPr/>
        </p:nvCxnSpPr>
        <p:spPr>
          <a:xfrm flipV="1">
            <a:off x="8701756" y="3870900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Ευθύγραμμο βέλος σύνδεσης 782"/>
          <p:cNvCxnSpPr/>
          <p:nvPr/>
        </p:nvCxnSpPr>
        <p:spPr>
          <a:xfrm flipH="1">
            <a:off x="8756878" y="4147865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Ευθύγραμμο βέλος σύνδεσης 783"/>
          <p:cNvCxnSpPr/>
          <p:nvPr/>
        </p:nvCxnSpPr>
        <p:spPr>
          <a:xfrm flipV="1">
            <a:off x="9231998" y="4015670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Ευθύγραμμο βέλος σύνδεσης 784"/>
          <p:cNvCxnSpPr/>
          <p:nvPr/>
        </p:nvCxnSpPr>
        <p:spPr>
          <a:xfrm flipV="1">
            <a:off x="9192523" y="3856818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Ευθύγραμμο βέλος σύνδεσης 785"/>
          <p:cNvCxnSpPr/>
          <p:nvPr/>
        </p:nvCxnSpPr>
        <p:spPr>
          <a:xfrm flipH="1" flipV="1">
            <a:off x="8991174" y="3638858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Ευθύγραμμο βέλος σύνδεσης 786"/>
          <p:cNvCxnSpPr/>
          <p:nvPr/>
        </p:nvCxnSpPr>
        <p:spPr>
          <a:xfrm flipV="1">
            <a:off x="9112883" y="3454013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Ευθύγραμμο βέλος σύνδεσης 787"/>
          <p:cNvCxnSpPr/>
          <p:nvPr/>
        </p:nvCxnSpPr>
        <p:spPr>
          <a:xfrm flipH="1">
            <a:off x="9201462" y="4118703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Ευθύγραμμο βέλος σύνδεσης 788"/>
          <p:cNvCxnSpPr/>
          <p:nvPr/>
        </p:nvCxnSpPr>
        <p:spPr>
          <a:xfrm flipH="1">
            <a:off x="9063603" y="4117710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Ευθύγραμμο βέλος σύνδεσης 789"/>
          <p:cNvCxnSpPr/>
          <p:nvPr/>
        </p:nvCxnSpPr>
        <p:spPr>
          <a:xfrm flipV="1">
            <a:off x="9175134" y="3724924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Ευθύγραμμο βέλος σύνδεσης 790"/>
          <p:cNvCxnSpPr/>
          <p:nvPr/>
        </p:nvCxnSpPr>
        <p:spPr>
          <a:xfrm flipV="1">
            <a:off x="9143164" y="3577559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Ευθύγραμμο βέλος σύνδεσης 791"/>
          <p:cNvCxnSpPr/>
          <p:nvPr/>
        </p:nvCxnSpPr>
        <p:spPr>
          <a:xfrm>
            <a:off x="9096540" y="4054265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Ευθύγραμμο βέλος σύνδεσης 792"/>
          <p:cNvCxnSpPr/>
          <p:nvPr/>
        </p:nvCxnSpPr>
        <p:spPr>
          <a:xfrm flipH="1">
            <a:off x="8850935" y="4126734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Ευθύγραμμο βέλος σύνδεσης 793"/>
          <p:cNvCxnSpPr/>
          <p:nvPr/>
        </p:nvCxnSpPr>
        <p:spPr>
          <a:xfrm flipH="1">
            <a:off x="8940486" y="4126734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Ευθύγραμμο βέλος σύνδεσης 794"/>
          <p:cNvCxnSpPr/>
          <p:nvPr/>
        </p:nvCxnSpPr>
        <p:spPr>
          <a:xfrm flipH="1">
            <a:off x="8793139" y="4116717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Ευθύγραμμο βέλος σύνδεσης 795"/>
          <p:cNvCxnSpPr/>
          <p:nvPr/>
        </p:nvCxnSpPr>
        <p:spPr>
          <a:xfrm>
            <a:off x="9289050" y="4091173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Ευθύγραμμο βέλος σύνδεσης 796"/>
          <p:cNvCxnSpPr/>
          <p:nvPr/>
        </p:nvCxnSpPr>
        <p:spPr>
          <a:xfrm flipH="1">
            <a:off x="9300523" y="4119016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Ευθύγραμμο βέλος σύνδεσης 797"/>
          <p:cNvCxnSpPr/>
          <p:nvPr/>
        </p:nvCxnSpPr>
        <p:spPr>
          <a:xfrm flipH="1" flipV="1">
            <a:off x="8901306" y="3779201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Ευθύγραμμο βέλος σύνδεσης 798"/>
          <p:cNvCxnSpPr/>
          <p:nvPr/>
        </p:nvCxnSpPr>
        <p:spPr>
          <a:xfrm flipH="1" flipV="1">
            <a:off x="8830129" y="3898075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Ευθύγραμμο βέλος σύνδεσης 799"/>
          <p:cNvCxnSpPr/>
          <p:nvPr/>
        </p:nvCxnSpPr>
        <p:spPr>
          <a:xfrm flipH="1" flipV="1">
            <a:off x="8792354" y="4027912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Ευθύγραμμο βέλος σύνδεσης 800"/>
          <p:cNvCxnSpPr/>
          <p:nvPr/>
        </p:nvCxnSpPr>
        <p:spPr>
          <a:xfrm flipH="1">
            <a:off x="8744381" y="4138571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Ευθύγραμμο βέλος σύνδεσης 801"/>
          <p:cNvCxnSpPr/>
          <p:nvPr/>
        </p:nvCxnSpPr>
        <p:spPr>
          <a:xfrm flipH="1">
            <a:off x="8738326" y="4149036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Ευθύγραμμο βέλος σύνδεσης 802"/>
          <p:cNvCxnSpPr/>
          <p:nvPr/>
        </p:nvCxnSpPr>
        <p:spPr>
          <a:xfrm flipH="1" flipV="1">
            <a:off x="9365910" y="3353973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Ευθύγραμμο βέλος σύνδεσης 803"/>
          <p:cNvCxnSpPr/>
          <p:nvPr/>
        </p:nvCxnSpPr>
        <p:spPr>
          <a:xfrm flipH="1" flipV="1">
            <a:off x="9189174" y="3459915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Ευθύγραμμο βέλος σύνδεσης 804"/>
          <p:cNvCxnSpPr/>
          <p:nvPr/>
        </p:nvCxnSpPr>
        <p:spPr>
          <a:xfrm flipH="1" flipV="1">
            <a:off x="9076845" y="3535193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Ευθύγραμμο βέλος σύνδεσης 807"/>
          <p:cNvCxnSpPr/>
          <p:nvPr/>
        </p:nvCxnSpPr>
        <p:spPr>
          <a:xfrm flipV="1">
            <a:off x="9585260" y="3303284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Ευθύγραμμο βέλος σύνδεσης 808"/>
          <p:cNvCxnSpPr/>
          <p:nvPr/>
        </p:nvCxnSpPr>
        <p:spPr>
          <a:xfrm flipV="1">
            <a:off x="9566034" y="3288029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Ευθύγραμμο βέλος σύνδεσης 809"/>
          <p:cNvCxnSpPr/>
          <p:nvPr/>
        </p:nvCxnSpPr>
        <p:spPr>
          <a:xfrm flipV="1">
            <a:off x="9522840" y="3289757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Ευθύγραμμο βέλος σύνδεσης 810"/>
          <p:cNvCxnSpPr/>
          <p:nvPr/>
        </p:nvCxnSpPr>
        <p:spPr>
          <a:xfrm flipH="1" flipV="1">
            <a:off x="9465092" y="3325587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7" name="Ομάδα 816"/>
          <p:cNvGrpSpPr/>
          <p:nvPr/>
        </p:nvGrpSpPr>
        <p:grpSpPr>
          <a:xfrm>
            <a:off x="10515644" y="3614228"/>
            <a:ext cx="1488004" cy="1476000"/>
            <a:chOff x="6073993" y="4772117"/>
            <a:chExt cx="1488004" cy="1476000"/>
          </a:xfrm>
        </p:grpSpPr>
        <p:grpSp>
          <p:nvGrpSpPr>
            <p:cNvPr id="819" name="Ομάδα 818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821" name="Ομάδα 820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823" name="Ευθύγραμμο βέλος σύνδεσης 822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Ευθύγραμμο βέλος σύνδεσης 823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Ευθύγραμμο βέλος σύνδεσης 824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Ευθύγραμμο βέλος σύνδεσης 825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Ευθύγραμμο βέλος σύνδεσης 826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Ευθύγραμμο βέλος σύνδεσης 827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Οβάλ 821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20" name="Οβάλ 819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18" name="Τόξο 817"/>
          <p:cNvSpPr/>
          <p:nvPr/>
        </p:nvSpPr>
        <p:spPr>
          <a:xfrm>
            <a:off x="10345350" y="3445776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rgbClr val="C0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9" name="TextBox 828"/>
          <p:cNvSpPr txBox="1"/>
          <p:nvPr/>
        </p:nvSpPr>
        <p:spPr>
          <a:xfrm>
            <a:off x="1749969" y="3385113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Πολωτής</a:t>
            </a:r>
          </a:p>
        </p:txBody>
      </p:sp>
      <p:sp>
        <p:nvSpPr>
          <p:cNvPr id="830" name="TextBox 829"/>
          <p:cNvSpPr txBox="1"/>
          <p:nvPr/>
        </p:nvSpPr>
        <p:spPr>
          <a:xfrm>
            <a:off x="4107144" y="4356664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Πλακίδιο λ/4</a:t>
            </a:r>
          </a:p>
        </p:txBody>
      </p:sp>
      <p:sp>
        <p:nvSpPr>
          <p:cNvPr id="838" name="TextBox 837"/>
          <p:cNvSpPr txBox="1"/>
          <p:nvPr/>
        </p:nvSpPr>
        <p:spPr>
          <a:xfrm>
            <a:off x="4007165" y="71942"/>
            <a:ext cx="490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φως</a:t>
            </a:r>
          </a:p>
        </p:txBody>
      </p:sp>
      <p:grpSp>
        <p:nvGrpSpPr>
          <p:cNvPr id="842" name="Ομάδα 841"/>
          <p:cNvGrpSpPr/>
          <p:nvPr/>
        </p:nvGrpSpPr>
        <p:grpSpPr>
          <a:xfrm>
            <a:off x="4783494" y="2083382"/>
            <a:ext cx="5094156" cy="2943636"/>
            <a:chOff x="5409158" y="2324022"/>
            <a:chExt cx="5094156" cy="2943636"/>
          </a:xfrm>
        </p:grpSpPr>
        <p:grpSp>
          <p:nvGrpSpPr>
            <p:cNvPr id="837" name="Ομάδα 836"/>
            <p:cNvGrpSpPr/>
            <p:nvPr/>
          </p:nvGrpSpPr>
          <p:grpSpPr>
            <a:xfrm>
              <a:off x="5409158" y="2324022"/>
              <a:ext cx="5094156" cy="2943636"/>
              <a:chOff x="5409158" y="1746494"/>
              <a:chExt cx="5094156" cy="2943636"/>
            </a:xfrm>
          </p:grpSpPr>
          <p:cxnSp>
            <p:nvCxnSpPr>
              <p:cNvPr id="584" name="Ευθύγραμμο βέλος σύνδεσης 583"/>
              <p:cNvCxnSpPr/>
              <p:nvPr/>
            </p:nvCxnSpPr>
            <p:spPr>
              <a:xfrm flipV="1">
                <a:off x="5409158" y="2215079"/>
                <a:ext cx="744035" cy="10385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6" name="Ομάδα 835"/>
              <p:cNvGrpSpPr/>
              <p:nvPr/>
            </p:nvGrpSpPr>
            <p:grpSpPr>
              <a:xfrm>
                <a:off x="5911623" y="1746494"/>
                <a:ext cx="4591691" cy="2943636"/>
                <a:chOff x="5911623" y="1746494"/>
                <a:chExt cx="4591691" cy="2943636"/>
              </a:xfrm>
            </p:grpSpPr>
            <p:pic>
              <p:nvPicPr>
                <p:cNvPr id="17" name="Εικόνα 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226623">
                  <a:off x="5911623" y="1746494"/>
                  <a:ext cx="4591691" cy="2943636"/>
                </a:xfrm>
                <a:prstGeom prst="rect">
                  <a:avLst/>
                </a:prstGeom>
              </p:spPr>
            </p:pic>
            <p:sp>
              <p:nvSpPr>
                <p:cNvPr id="833" name="TextBox 832"/>
                <p:cNvSpPr txBox="1"/>
                <p:nvPr/>
              </p:nvSpPr>
              <p:spPr>
                <a:xfrm>
                  <a:off x="7371019" y="1784672"/>
                  <a:ext cx="2547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Κυκλικά πολωμένο φως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1" name="TextBox 840"/>
                <p:cNvSpPr txBox="1"/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841" name="TextBox 8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5" name="Οβάλ 914"/>
          <p:cNvSpPr/>
          <p:nvPr/>
        </p:nvSpPr>
        <p:spPr>
          <a:xfrm>
            <a:off x="156424" y="4548809"/>
            <a:ext cx="2196000" cy="216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25" name="Ομάδα 924"/>
          <p:cNvGrpSpPr/>
          <p:nvPr/>
        </p:nvGrpSpPr>
        <p:grpSpPr>
          <a:xfrm>
            <a:off x="1250014" y="4102974"/>
            <a:ext cx="327334" cy="2594407"/>
            <a:chOff x="1250014" y="4102974"/>
            <a:chExt cx="327334" cy="2594407"/>
          </a:xfrm>
        </p:grpSpPr>
        <p:cxnSp>
          <p:nvCxnSpPr>
            <p:cNvPr id="918" name="Ευθεία γραμμή σύνδεσης 917"/>
            <p:cNvCxnSpPr/>
            <p:nvPr/>
          </p:nvCxnSpPr>
          <p:spPr>
            <a:xfrm rot="16200000">
              <a:off x="8024" y="5444313"/>
              <a:ext cx="2504144" cy="1991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9" name="TextBox 918"/>
            <p:cNvSpPr txBox="1"/>
            <p:nvPr/>
          </p:nvSpPr>
          <p:spPr>
            <a:xfrm>
              <a:off x="1250014" y="4102974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</p:grpSp>
      <p:grpSp>
        <p:nvGrpSpPr>
          <p:cNvPr id="926" name="Ομάδα 925"/>
          <p:cNvGrpSpPr/>
          <p:nvPr/>
        </p:nvGrpSpPr>
        <p:grpSpPr>
          <a:xfrm>
            <a:off x="156424" y="5567382"/>
            <a:ext cx="2611782" cy="461665"/>
            <a:chOff x="156424" y="5567382"/>
            <a:chExt cx="2611782" cy="461665"/>
          </a:xfrm>
        </p:grpSpPr>
        <p:cxnSp>
          <p:nvCxnSpPr>
            <p:cNvPr id="917" name="Ευθεία γραμμή σύνδεσης 916"/>
            <p:cNvCxnSpPr>
              <a:stCxn id="915" idx="2"/>
            </p:cNvCxnSpPr>
            <p:nvPr/>
          </p:nvCxnSpPr>
          <p:spPr>
            <a:xfrm>
              <a:off x="156424" y="5628809"/>
              <a:ext cx="2504144" cy="1991"/>
            </a:xfrm>
            <a:prstGeom prst="line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0" name="TextBox 919"/>
            <p:cNvSpPr txBox="1"/>
            <p:nvPr/>
          </p:nvSpPr>
          <p:spPr>
            <a:xfrm>
              <a:off x="2452094" y="5567382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250014" y="4564278"/>
            <a:ext cx="4749641" cy="1552015"/>
            <a:chOff x="1250014" y="4564278"/>
            <a:chExt cx="4749641" cy="155201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250014" y="4564278"/>
              <a:ext cx="4749641" cy="1552015"/>
              <a:chOff x="1250014" y="4564278"/>
              <a:chExt cx="4749641" cy="15520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4" name="TextBox 843"/>
                  <p:cNvSpPr txBox="1"/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)=</m:t>
                          </m:r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kumimoji="0" lang="el-GR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44" name="TextBox 8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4" name="Ευθύγραμμο βέλος σύνδεσης 923"/>
              <p:cNvCxnSpPr>
                <a:endCxn id="915" idx="7"/>
              </p:cNvCxnSpPr>
              <p:nvPr/>
            </p:nvCxnSpPr>
            <p:spPr>
              <a:xfrm flipV="1">
                <a:off x="1250014" y="4901230"/>
                <a:ext cx="780813" cy="7636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4" name="TextBox 933"/>
              <p:cNvSpPr txBox="1"/>
              <p:nvPr/>
            </p:nvSpPr>
            <p:spPr>
              <a:xfrm>
                <a:off x="2019676" y="456427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46" name="TextBox 945"/>
            <p:cNvSpPr txBox="1"/>
            <p:nvPr/>
          </p:nvSpPr>
          <p:spPr>
            <a:xfrm>
              <a:off x="1528836" y="5239914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π/4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822896" y="4877708"/>
            <a:ext cx="9411262" cy="878433"/>
            <a:chOff x="822896" y="4877708"/>
            <a:chExt cx="9411262" cy="878433"/>
          </a:xfrm>
        </p:grpSpPr>
        <p:cxnSp>
          <p:nvCxnSpPr>
            <p:cNvPr id="936" name="Ευθεία γραμμή σύνδεσης 935"/>
            <p:cNvCxnSpPr/>
            <p:nvPr/>
          </p:nvCxnSpPr>
          <p:spPr>
            <a:xfrm rot="5400000">
              <a:off x="1620692" y="4505655"/>
              <a:ext cx="0" cy="76367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Ευθύγραμμο βέλος σύνδεσης 937"/>
            <p:cNvCxnSpPr/>
            <p:nvPr/>
          </p:nvCxnSpPr>
          <p:spPr>
            <a:xfrm rot="16200000" flipV="1">
              <a:off x="867657" y="5263572"/>
              <a:ext cx="77172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TextBox 938"/>
            <p:cNvSpPr txBox="1"/>
            <p:nvPr/>
          </p:nvSpPr>
          <p:spPr>
            <a:xfrm>
              <a:off x="822896" y="4997931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kumimoji="0" lang="en-US" sz="20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259100" y="4865134"/>
            <a:ext cx="9598790" cy="1668352"/>
            <a:chOff x="1259100" y="4865134"/>
            <a:chExt cx="9598790" cy="1668352"/>
          </a:xfrm>
        </p:grpSpPr>
        <p:cxnSp>
          <p:nvCxnSpPr>
            <p:cNvPr id="928" name="Ευθεία γραμμή σύνδεσης 927"/>
            <p:cNvCxnSpPr>
              <a:stCxn id="915" idx="7"/>
            </p:cNvCxnSpPr>
            <p:nvPr/>
          </p:nvCxnSpPr>
          <p:spPr>
            <a:xfrm>
              <a:off x="2030827" y="4865134"/>
              <a:ext cx="0" cy="763675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Ευθύγραμμο βέλος σύνδεσης 928"/>
            <p:cNvCxnSpPr/>
            <p:nvPr/>
          </p:nvCxnSpPr>
          <p:spPr>
            <a:xfrm>
              <a:off x="1259100" y="5628809"/>
              <a:ext cx="771727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TextBox 931"/>
            <p:cNvSpPr txBox="1"/>
            <p:nvPr/>
          </p:nvSpPr>
          <p:spPr>
            <a:xfrm>
              <a:off x="1429387" y="5628809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6" name="TextBox 845"/>
              <p:cNvSpPr txBox="1"/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6" name="TextBox 8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5" name="TextBox 844"/>
              <p:cNvSpPr txBox="1"/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𝝉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5" name="TextBox 8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6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8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6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7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9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2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3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4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6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8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9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1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2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3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4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6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8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9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1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2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3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4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5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6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8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9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1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2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3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4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6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7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8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9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1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32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3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34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5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37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38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39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41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2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43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4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45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46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47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48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49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1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2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3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54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5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6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7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8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59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6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61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62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63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64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65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66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67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68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69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7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71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720"/>
                            </p:stCondLst>
                            <p:childTnLst>
                              <p:par>
                                <p:cTn id="3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3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/>
      <p:bldP spid="846" grpId="0" animBg="1"/>
      <p:bldP spid="84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1061</Words>
  <Application>Microsoft Office PowerPoint</Application>
  <PresentationFormat>Widescreen</PresentationFormat>
  <Paragraphs>330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Efstathios Sideris</cp:lastModifiedBy>
  <cp:revision>213</cp:revision>
  <dcterms:created xsi:type="dcterms:W3CDTF">2020-04-13T17:04:39Z</dcterms:created>
  <dcterms:modified xsi:type="dcterms:W3CDTF">2025-02-04T16:05:08Z</dcterms:modified>
</cp:coreProperties>
</file>