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4A8A3-9459-4507-8621-9FE8059BFD32}" type="datetimeFigureOut">
              <a:rPr lang="el-GR" smtClean="0"/>
              <a:pPr/>
              <a:t>4/12/2017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8A6C2-D79E-40ED-A510-DAAE4F53255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 LOCK</a:t>
            </a:r>
            <a:endParaRPr lang="el-GR" dirty="0"/>
          </a:p>
        </p:txBody>
      </p:sp>
      <p:pic>
        <p:nvPicPr>
          <p:cNvPr id="17410" name="Picture 2" descr="Αποτέλεσμα εικόνας για caps lock 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84984"/>
            <a:ext cx="7012543" cy="3320989"/>
          </a:xfrm>
          <a:prstGeom prst="rect">
            <a:avLst/>
          </a:prstGeom>
          <a:noFill/>
        </p:spPr>
      </p:pic>
      <p:sp>
        <p:nvSpPr>
          <p:cNvPr id="17412" name="AutoShape 4" descr="Αποτέλεσμα εικόνας για caps lock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7416" name="Picture 8" descr="Αποτέλεσμα εικόνας για caps lock k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2028825" cy="1171575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 rot="21124755">
            <a:off x="1760879" y="2126787"/>
            <a:ext cx="7267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Το πατάς και γράφει κεφαλαία γράμματα</a:t>
            </a:r>
            <a:endParaRPr lang="el-G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  <a:endParaRPr lang="el-GR" dirty="0"/>
          </a:p>
        </p:txBody>
      </p:sp>
      <p:sp>
        <p:nvSpPr>
          <p:cNvPr id="11266" name="AutoShape 2" descr="Αποτέλεσμα εικόνας για shift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1268" name="Picture 4" descr="Αποτέλεσμα εικόνας για shift 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5972568" cy="2232248"/>
          </a:xfrm>
          <a:prstGeom prst="rect">
            <a:avLst/>
          </a:prstGeom>
          <a:noFill/>
        </p:spPr>
      </p:pic>
      <p:pic>
        <p:nvPicPr>
          <p:cNvPr id="11270" name="Picture 6" descr="Αποτέλεσμα εικόνας για shift k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3619500" cy="2132856"/>
          </a:xfrm>
          <a:prstGeom prst="rect">
            <a:avLst/>
          </a:prstGeom>
          <a:noFill/>
        </p:spPr>
      </p:pic>
      <p:pic>
        <p:nvPicPr>
          <p:cNvPr id="11272" name="Picture 8" descr="Αποτέλεσμα εικόνας για shift ke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5013176"/>
            <a:ext cx="3124200" cy="1457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4040188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SHIFT</a:t>
            </a:r>
            <a:r>
              <a:rPr lang="el-GR" dirty="0" smtClean="0"/>
              <a:t>+ </a:t>
            </a:r>
            <a:r>
              <a:rPr lang="en-US" dirty="0" smtClean="0"/>
              <a:t>ALT	</a:t>
            </a:r>
            <a:endParaRPr lang="el-GR" dirty="0" smtClean="0"/>
          </a:p>
          <a:p>
            <a:r>
              <a:rPr lang="en-US" dirty="0" smtClean="0"/>
              <a:t>SHIFT+ </a:t>
            </a:r>
            <a:r>
              <a:rPr lang="el-GR" dirty="0" smtClean="0"/>
              <a:t>γράμμα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π.χ. </a:t>
            </a:r>
            <a:r>
              <a:rPr lang="en-US" dirty="0" smtClean="0"/>
              <a:t>SHIFT+A	</a:t>
            </a:r>
            <a:endParaRPr lang="el-GR" dirty="0" smtClean="0"/>
          </a:p>
          <a:p>
            <a:r>
              <a:rPr lang="en-US" dirty="0" smtClean="0"/>
              <a:t>SHIFT + </a:t>
            </a:r>
            <a:r>
              <a:rPr lang="el-GR" dirty="0" smtClean="0"/>
              <a:t>αριθμός</a:t>
            </a:r>
            <a:endParaRPr lang="el-GR" dirty="0"/>
          </a:p>
          <a:p>
            <a:pPr lvl="1">
              <a:buNone/>
            </a:pP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n-US" dirty="0" smtClean="0"/>
              <a:t>SHIFT</a:t>
            </a:r>
            <a:r>
              <a:rPr lang="el-GR" dirty="0" smtClean="0"/>
              <a:t>+1	</a:t>
            </a:r>
          </a:p>
          <a:p>
            <a:pPr lvl="1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Στο ΕΛΛΗΝΙΚΟ ΠΛΗΚΤΡΟΛΟΓΙΟ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SHIFT</a:t>
            </a:r>
            <a:r>
              <a:rPr lang="el-GR" sz="2400" dirty="0" smtClean="0"/>
              <a:t> +</a:t>
            </a:r>
            <a:r>
              <a:rPr lang="en-US" sz="2400" dirty="0" smtClean="0"/>
              <a:t>Q</a:t>
            </a:r>
            <a:endParaRPr lang="el-GR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SHIFT + </a:t>
            </a:r>
            <a:r>
              <a:rPr lang="el-GR" sz="2400" dirty="0" smtClean="0"/>
              <a:t>τόνος</a:t>
            </a:r>
          </a:p>
          <a:p>
            <a:pPr lvl="1">
              <a:buNone/>
            </a:pPr>
            <a:endParaRPr lang="el-GR" dirty="0"/>
          </a:p>
          <a:p>
            <a:pPr lvl="1">
              <a:buNone/>
            </a:pPr>
            <a:r>
              <a:rPr lang="en-US" dirty="0" smtClean="0"/>
              <a:t>	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283968" y="1484784"/>
            <a:ext cx="4572000" cy="3951288"/>
          </a:xfrm>
        </p:spPr>
        <p:txBody>
          <a:bodyPr/>
          <a:lstStyle/>
          <a:p>
            <a:pPr marL="342900" lvl="2" indent="-342900"/>
            <a:r>
              <a:rPr lang="el-GR" sz="2200" dirty="0" smtClean="0"/>
              <a:t>Αλλαγή γλώσσας γραφής</a:t>
            </a:r>
          </a:p>
          <a:p>
            <a:r>
              <a:rPr lang="el-GR" dirty="0" smtClean="0"/>
              <a:t>ΚΕΦΑΛΑΙΟ ΓΡΑΜΜΑ</a:t>
            </a:r>
            <a:endParaRPr lang="en-US" dirty="0" smtClean="0"/>
          </a:p>
          <a:p>
            <a:pPr lvl="1">
              <a:buFont typeface="Wingdings"/>
              <a:buChar char="à"/>
            </a:pPr>
            <a:r>
              <a:rPr lang="el-GR" dirty="0" smtClean="0"/>
              <a:t>Α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/>
              <a:t>Σύμβολο</a:t>
            </a:r>
          </a:p>
          <a:p>
            <a:pPr marL="742950" lvl="2" indent="-342900">
              <a:buNone/>
            </a:pPr>
            <a:r>
              <a:rPr lang="el-GR" sz="2200" dirty="0" smtClean="0">
                <a:sym typeface="Wingdings" pitchFamily="2" charset="2"/>
              </a:rPr>
              <a:t>! </a:t>
            </a:r>
            <a:endParaRPr lang="el-GR" sz="2200" dirty="0">
              <a:sym typeface="Wingdings" pitchFamily="2" charset="2"/>
            </a:endParaRPr>
          </a:p>
          <a:p>
            <a:pPr marL="742950" lvl="2" indent="-342900">
              <a:buNone/>
            </a:pPr>
            <a:r>
              <a:rPr lang="el-GR" sz="2000" b="1" dirty="0" smtClean="0">
                <a:solidFill>
                  <a:srgbClr val="FF0000"/>
                </a:solidFill>
              </a:rPr>
              <a:t>Στο ΕΛΛΗΝΙΚΟ ΠΛΗΚΤΡΟΛΟΓΙΟ</a:t>
            </a:r>
          </a:p>
          <a:p>
            <a:pPr marL="742950" lvl="2" indent="-342900">
              <a:buNone/>
            </a:pPr>
            <a:r>
              <a:rPr lang="el-GR" sz="2000" dirty="0" smtClean="0">
                <a:sym typeface="Wingdings" pitchFamily="2" charset="2"/>
              </a:rPr>
              <a:t></a:t>
            </a:r>
            <a:r>
              <a:rPr lang="el-GR" sz="2000" dirty="0" smtClean="0"/>
              <a:t>: (άνω κάτω τελεία)</a:t>
            </a:r>
          </a:p>
          <a:p>
            <a:pPr marL="742950" lvl="2" indent="-342900">
              <a:buNone/>
            </a:pPr>
            <a:r>
              <a:rPr lang="el-GR" sz="2200" dirty="0" smtClean="0">
                <a:sym typeface="Wingdings" pitchFamily="2" charset="2"/>
              </a:rPr>
              <a:t> ϊ (διαλυτικά)</a:t>
            </a:r>
            <a:endParaRPr lang="en-US" sz="2200" dirty="0">
              <a:sym typeface="Wingdings" pitchFamily="2" charset="2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7" dur="indefinit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- CTRL</a:t>
            </a:r>
            <a:endParaRPr lang="el-GR" dirty="0"/>
          </a:p>
        </p:txBody>
      </p:sp>
      <p:pic>
        <p:nvPicPr>
          <p:cNvPr id="14338" name="Picture 2" descr="Αποτέλεσμα εικόνας για control key sym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210175"/>
            <a:ext cx="2771775" cy="1647825"/>
          </a:xfrm>
          <a:prstGeom prst="rect">
            <a:avLst/>
          </a:prstGeom>
          <a:noFill/>
        </p:spPr>
      </p:pic>
      <p:pic>
        <p:nvPicPr>
          <p:cNvPr id="14340" name="Picture 4" descr="Αποτέλεσμα εικόνας για control keys in compu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7740352" cy="3173545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83568" y="4642009"/>
            <a:ext cx="30243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CTRL+C</a:t>
            </a:r>
            <a:r>
              <a:rPr lang="en-US" sz="2000" b="1" dirty="0" smtClean="0">
                <a:sym typeface="Wingdings" pitchFamily="2" charset="2"/>
              </a:rPr>
              <a:t></a:t>
            </a:r>
            <a:r>
              <a:rPr lang="el-GR" sz="2000" b="1" dirty="0" smtClean="0">
                <a:sym typeface="Wingdings" pitchFamily="2" charset="2"/>
              </a:rPr>
              <a:t>αντιγραφή</a:t>
            </a:r>
          </a:p>
          <a:p>
            <a:r>
              <a:rPr lang="en-US" sz="2000" b="1" dirty="0" smtClean="0"/>
              <a:t>CTRL+V </a:t>
            </a:r>
            <a:r>
              <a:rPr lang="en-US" sz="2000" b="1" dirty="0" smtClean="0">
                <a:sym typeface="Wingdings" pitchFamily="2" charset="2"/>
              </a:rPr>
              <a:t> </a:t>
            </a:r>
            <a:r>
              <a:rPr lang="el-GR" sz="2000" b="1" dirty="0" smtClean="0">
                <a:sym typeface="Wingdings" pitchFamily="2" charset="2"/>
              </a:rPr>
              <a:t>επικόλληση</a:t>
            </a:r>
          </a:p>
          <a:p>
            <a:r>
              <a:rPr lang="en-US" sz="2000" b="1" dirty="0" smtClean="0"/>
              <a:t>CTRL+</a:t>
            </a:r>
            <a:r>
              <a:rPr lang="el-GR" sz="2000" b="1" dirty="0" smtClean="0"/>
              <a:t>Χ</a:t>
            </a:r>
            <a:r>
              <a:rPr lang="el-GR" sz="2000" b="1" dirty="0" smtClean="0">
                <a:sym typeface="Wingdings" pitchFamily="2" charset="2"/>
              </a:rPr>
              <a:t> αποκοπή</a:t>
            </a:r>
          </a:p>
          <a:p>
            <a:r>
              <a:rPr lang="en-US" sz="2000" b="1" dirty="0" smtClean="0"/>
              <a:t>CTRL+</a:t>
            </a:r>
            <a:r>
              <a:rPr lang="el-GR" sz="2000" b="1" dirty="0" smtClean="0"/>
              <a:t>Β</a:t>
            </a:r>
            <a:r>
              <a:rPr lang="el-GR" sz="2000" b="1" dirty="0" smtClean="0">
                <a:sym typeface="Wingdings" pitchFamily="2" charset="2"/>
              </a:rPr>
              <a:t> έντονη γραφή</a:t>
            </a:r>
          </a:p>
          <a:p>
            <a:r>
              <a:rPr lang="en-US" sz="2000" b="1" dirty="0" smtClean="0"/>
              <a:t>CTRL+</a:t>
            </a:r>
            <a:r>
              <a:rPr lang="el-GR" sz="2000" b="1" dirty="0" smtClean="0"/>
              <a:t>Ι</a:t>
            </a:r>
            <a:r>
              <a:rPr lang="el-GR" sz="2000" b="1" dirty="0" smtClean="0">
                <a:sym typeface="Wingdings" pitchFamily="2" charset="2"/>
              </a:rPr>
              <a:t> πλάγια γραφή</a:t>
            </a:r>
          </a:p>
          <a:p>
            <a:r>
              <a:rPr lang="en-US" sz="2000" b="1" dirty="0" smtClean="0"/>
              <a:t>CTRL+U</a:t>
            </a:r>
            <a:r>
              <a:rPr lang="el-GR" sz="2000" b="1" dirty="0" smtClean="0">
                <a:sym typeface="Wingdings" pitchFamily="2" charset="2"/>
              </a:rPr>
              <a:t> υπογράμμιση 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</a:t>
            </a:r>
            <a:endParaRPr lang="el-GR" dirty="0"/>
          </a:p>
        </p:txBody>
      </p:sp>
      <p:sp>
        <p:nvSpPr>
          <p:cNvPr id="16386" name="AutoShape 2" descr="Αποτέλεσμα εικόνας για alt keys in compu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6388" name="Picture 4" descr="Αποτέλεσμα εικόνας για alt keys in compu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2332931" cy="1589098"/>
          </a:xfrm>
          <a:prstGeom prst="rect">
            <a:avLst/>
          </a:prstGeom>
          <a:noFill/>
        </p:spPr>
      </p:pic>
      <p:pic>
        <p:nvPicPr>
          <p:cNvPr id="16390" name="Picture 6" descr="Αποτέλεσμα εικόνας για alt keys in compu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9074" y="3356992"/>
            <a:ext cx="7128549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US" dirty="0" smtClean="0"/>
              <a:t>BACKSPACE VS DELETE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Σβήνει προς τα αριστερά του </a:t>
            </a:r>
            <a:r>
              <a:rPr lang="el-GR" dirty="0" err="1" smtClean="0"/>
              <a:t>κένσορα</a:t>
            </a: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Σβήνει δεξιά του </a:t>
            </a:r>
            <a:r>
              <a:rPr lang="el-GR" dirty="0" err="1" smtClean="0"/>
              <a:t>κένσορα</a:t>
            </a:r>
            <a:endParaRPr lang="el-GR" dirty="0"/>
          </a:p>
        </p:txBody>
      </p:sp>
      <p:sp>
        <p:nvSpPr>
          <p:cNvPr id="19458" name="AutoShape 2" descr="Αποτέλεσμα εικόνας για backspace ke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460" name="AutoShape 4" descr="Αποτέλεσμα εικόνας για backspace ke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462" name="AutoShape 6" descr="Αποτέλεσμα εικόνας για backspace ke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9464" name="Picture 8" descr="Αποτέλεσμα εικόνας για backspace key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2613076" cy="1045230"/>
          </a:xfrm>
          <a:prstGeom prst="rect">
            <a:avLst/>
          </a:prstGeom>
          <a:noFill/>
        </p:spPr>
      </p:pic>
      <p:pic>
        <p:nvPicPr>
          <p:cNvPr id="19466" name="Picture 10" descr="Αποτέλεσμα εικόνας για backspace k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81128"/>
            <a:ext cx="4384541" cy="1458591"/>
          </a:xfrm>
          <a:prstGeom prst="rect">
            <a:avLst/>
          </a:prstGeom>
          <a:noFill/>
        </p:spPr>
      </p:pic>
      <p:sp>
        <p:nvSpPr>
          <p:cNvPr id="19468" name="AutoShape 12" descr="Αποτέλεσμα εικόνας για δελετε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470" name="AutoShape 14" descr="Αποτέλεσμα εικόνας για δελετε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9472" name="Picture 16" descr="Αποτέλεσμα εικόνας για δελετε ke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484784"/>
            <a:ext cx="1391469" cy="1152128"/>
          </a:xfrm>
          <a:prstGeom prst="rect">
            <a:avLst/>
          </a:prstGeom>
          <a:noFill/>
        </p:spPr>
      </p:pic>
      <p:pic>
        <p:nvPicPr>
          <p:cNvPr id="19474" name="Picture 18" descr="Σχετική εικόνα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509120"/>
            <a:ext cx="4102671" cy="1656184"/>
          </a:xfrm>
          <a:prstGeom prst="rect">
            <a:avLst/>
          </a:prstGeom>
          <a:noFill/>
        </p:spPr>
      </p:pic>
      <p:pic>
        <p:nvPicPr>
          <p:cNvPr id="19476" name="Picture 20" descr="Αποτέλεσμα εικόνας για δελετε ke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2076" y="1556792"/>
            <a:ext cx="1501924" cy="15019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</a:t>
            </a:r>
            <a:endParaRPr lang="el-GR" dirty="0"/>
          </a:p>
        </p:txBody>
      </p:sp>
      <p:pic>
        <p:nvPicPr>
          <p:cNvPr id="20482" name="Picture 2" descr="Αποτέλεσμα εικόνας για tab 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77072"/>
            <a:ext cx="2495550" cy="1828800"/>
          </a:xfrm>
          <a:prstGeom prst="rect">
            <a:avLst/>
          </a:prstGeom>
          <a:noFill/>
        </p:spPr>
      </p:pic>
      <p:sp>
        <p:nvSpPr>
          <p:cNvPr id="20484" name="AutoShape 4" descr="Αποτέλεσμα εικόνας για tab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486" name="Picture 6" descr="Αποτέλεσμα εικόνας για tab k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196752"/>
            <a:ext cx="2755082" cy="1681067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 rot="529807">
            <a:off x="611206" y="2737648"/>
            <a:ext cx="6039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Μια χρήση του είναι η εσοχή στην παράγραφο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525963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Στο ελληνικό πληκτρολόγιο</a:t>
            </a:r>
          </a:p>
          <a:p>
            <a:pPr>
              <a:buNone/>
            </a:pPr>
            <a:r>
              <a:rPr lang="el-GR" dirty="0" smtClean="0"/>
              <a:t>Δεξί </a:t>
            </a:r>
            <a:r>
              <a:rPr lang="en-US" dirty="0" smtClean="0"/>
              <a:t>ALT +  </a:t>
            </a:r>
            <a:r>
              <a:rPr lang="el-GR" dirty="0" smtClean="0"/>
              <a:t>τόνος</a:t>
            </a:r>
          </a:p>
          <a:p>
            <a:pPr>
              <a:buNone/>
            </a:pPr>
            <a:r>
              <a:rPr lang="en-US" dirty="0" smtClean="0"/>
              <a:t>ALT + F4	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l-GR" dirty="0" smtClean="0">
              <a:sym typeface="Wingdings" pitchFamily="2" charset="2"/>
            </a:endParaRPr>
          </a:p>
          <a:p>
            <a:r>
              <a:rPr lang="el-GR" dirty="0" smtClean="0">
                <a:sym typeface="Wingdings" pitchFamily="2" charset="2"/>
              </a:rPr>
              <a:t> ΐ (διαλυτικά με τόνο)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κλείσιμο παραθύρου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+ τερματισμός </a:t>
            </a:r>
            <a:r>
              <a:rPr lang="en-US" smtClean="0">
                <a:sym typeface="Wingdings" pitchFamily="2" charset="2"/>
              </a:rPr>
              <a:t>Windows</a:t>
            </a:r>
            <a:endParaRPr lang="el-GR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110</Words>
  <Application>Microsoft Office PowerPoint</Application>
  <PresentationFormat>Προβολή στην οθόνη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CAPS LOCK</vt:lpstr>
      <vt:lpstr>SHIFT</vt:lpstr>
      <vt:lpstr>SHIFT</vt:lpstr>
      <vt:lpstr>CONTROL - CTRL</vt:lpstr>
      <vt:lpstr>ALT</vt:lpstr>
      <vt:lpstr>BACKSPACE VS DELETE</vt:lpstr>
      <vt:lpstr>TAB</vt:lpstr>
      <vt:lpstr>ALT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SHIFT</dc:title>
  <dc:creator>Spiros2</dc:creator>
  <cp:lastModifiedBy>user</cp:lastModifiedBy>
  <cp:revision>15</cp:revision>
  <dcterms:created xsi:type="dcterms:W3CDTF">2017-11-05T20:16:11Z</dcterms:created>
  <dcterms:modified xsi:type="dcterms:W3CDTF">2017-12-04T10:03:09Z</dcterms:modified>
</cp:coreProperties>
</file>