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7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7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30/5/2020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4322"/>
          </a:xfrm>
        </p:spPr>
        <p:txBody>
          <a:bodyPr>
            <a:noAutofit/>
          </a:bodyPr>
          <a:lstStyle/>
          <a:p>
            <a:r>
              <a:rPr lang="el-GR" sz="7200" b="1" dirty="0" smtClean="0"/>
              <a:t>Τι είναι η θερμότητα</a:t>
            </a:r>
            <a:r>
              <a:rPr lang="en-US" sz="7200" b="1" dirty="0" smtClean="0"/>
              <a:t>;</a:t>
            </a:r>
            <a:endParaRPr lang="el-GR" sz="7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/>
              <a:t>Θερμότητα είναι η ενέργεια που ρέει από σώματα με υψηλότερη θερμοκρασία σε σώματα με χαμηλότερη θερμοκρασία.</a:t>
            </a:r>
            <a:endParaRPr lang="el-GR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69160"/>
            <a:ext cx="5486400" cy="864096"/>
          </a:xfrm>
        </p:spPr>
        <p:txBody>
          <a:bodyPr>
            <a:noAutofit/>
          </a:bodyPr>
          <a:lstStyle/>
          <a:p>
            <a:pPr algn="ctr"/>
            <a:r>
              <a:rPr lang="el-GR" sz="4800" dirty="0" smtClean="0"/>
              <a:t>Ροή θερμότητας</a:t>
            </a:r>
            <a:endParaRPr lang="el-GR" sz="4800" dirty="0"/>
          </a:p>
        </p:txBody>
      </p:sp>
      <p:pic>
        <p:nvPicPr>
          <p:cNvPr id="5" name="4 - Θέση εικόνας" descr="Θερμότητα 2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340" r="1340"/>
          <a:stretch>
            <a:fillRect/>
          </a:stretch>
        </p:blipFill>
        <p:spPr>
          <a:xfrm>
            <a:off x="539552" y="260648"/>
            <a:ext cx="8280920" cy="460851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>
            <a:noAutofit/>
          </a:bodyPr>
          <a:lstStyle/>
          <a:p>
            <a:r>
              <a:rPr lang="el-GR" sz="7200" b="1" dirty="0" smtClean="0"/>
              <a:t>Τι είναι η θερμική ενέργεια</a:t>
            </a:r>
            <a:r>
              <a:rPr lang="en-US" sz="7200" b="1" dirty="0" smtClean="0"/>
              <a:t>;</a:t>
            </a:r>
            <a:endParaRPr lang="el-GR" sz="7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/>
          </a:bodyPr>
          <a:lstStyle/>
          <a:p>
            <a:pPr algn="just"/>
            <a:r>
              <a:rPr lang="el-GR" sz="4800" dirty="0" smtClean="0"/>
              <a:t>Θερμική ενέργεια ονομάζουμε την </a:t>
            </a:r>
            <a:r>
              <a:rPr lang="el-GR" sz="4800" b="1" dirty="0" smtClean="0"/>
              <a:t>κινητική</a:t>
            </a:r>
            <a:r>
              <a:rPr lang="el-GR" sz="4800" dirty="0" smtClean="0"/>
              <a:t> </a:t>
            </a:r>
            <a:r>
              <a:rPr lang="el-GR" sz="4800" b="1" dirty="0" smtClean="0"/>
              <a:t>ενέργεια</a:t>
            </a:r>
            <a:r>
              <a:rPr lang="el-GR" sz="4800" dirty="0" smtClean="0"/>
              <a:t> των </a:t>
            </a:r>
            <a:r>
              <a:rPr lang="el-GR" sz="4800" b="1" dirty="0" smtClean="0"/>
              <a:t>μορίων</a:t>
            </a:r>
            <a:r>
              <a:rPr lang="el-GR" sz="4800" dirty="0" smtClean="0"/>
              <a:t> λόγω των συνεχών και τυχαίων κινήσεών τους.</a:t>
            </a:r>
            <a:endParaRPr lang="el-GR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Θερμική ενέργεια = Κίνηση μορίων</a:t>
            </a:r>
            <a:endParaRPr lang="el-GR" sz="2800" dirty="0"/>
          </a:p>
        </p:txBody>
      </p:sp>
      <p:pic>
        <p:nvPicPr>
          <p:cNvPr id="5" name="4 - Θέση εικόνας" descr="Θερμική ενέργεια 1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7143" b="7143"/>
          <a:stretch>
            <a:fillRect/>
          </a:stretch>
        </p:blipFill>
        <p:spPr>
          <a:xfrm>
            <a:off x="467544" y="188640"/>
            <a:ext cx="8208912" cy="4538935"/>
          </a:xfrm>
        </p:spPr>
      </p:pic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pPr algn="just"/>
            <a:r>
              <a:rPr lang="el-GR" sz="2000" b="1" dirty="0" smtClean="0"/>
              <a:t>Τα κόκκινα μόρια έχουν μεγαλύτερη θερμική ενέργεια, άρα κινούνται γρηγορότερα.</a:t>
            </a:r>
            <a:endParaRPr lang="el-G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160240"/>
          </a:xfrm>
        </p:spPr>
        <p:txBody>
          <a:bodyPr>
            <a:noAutofit/>
          </a:bodyPr>
          <a:lstStyle/>
          <a:p>
            <a:r>
              <a:rPr lang="el-GR" sz="7200" b="1" dirty="0" smtClean="0"/>
              <a:t>Τι είναι η θερμοκρασία</a:t>
            </a:r>
            <a:r>
              <a:rPr lang="en-US" sz="7200" b="1" dirty="0" smtClean="0"/>
              <a:t>;</a:t>
            </a:r>
            <a:endParaRPr lang="el-GR" sz="7200" b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717032"/>
            <a:ext cx="6400800" cy="2520280"/>
          </a:xfrm>
        </p:spPr>
        <p:txBody>
          <a:bodyPr>
            <a:noAutofit/>
          </a:bodyPr>
          <a:lstStyle/>
          <a:p>
            <a:r>
              <a:rPr lang="el-GR" sz="4000" dirty="0" smtClean="0">
                <a:solidFill>
                  <a:schemeClr val="tx1"/>
                </a:solidFill>
              </a:rPr>
              <a:t>Η </a:t>
            </a:r>
            <a:r>
              <a:rPr lang="el-GR" sz="4000" b="1" dirty="0" smtClean="0">
                <a:solidFill>
                  <a:schemeClr val="tx1"/>
                </a:solidFill>
              </a:rPr>
              <a:t>θερμοκρασία</a:t>
            </a:r>
            <a:r>
              <a:rPr lang="el-GR" sz="4000" dirty="0" smtClean="0">
                <a:solidFill>
                  <a:schemeClr val="tx1"/>
                </a:solidFill>
              </a:rPr>
              <a:t> είναι μια έννοια που μας βοηθά να περιγράψουμε πόσο θερμό ή ψυχρό είναι ένα </a:t>
            </a:r>
            <a:r>
              <a:rPr lang="el-GR" sz="4000" dirty="0" smtClean="0">
                <a:solidFill>
                  <a:schemeClr val="tx1"/>
                </a:solidFill>
              </a:rPr>
              <a:t>σώμα</a:t>
            </a:r>
            <a:r>
              <a:rPr lang="en-US" sz="4000" dirty="0" smtClean="0">
                <a:solidFill>
                  <a:schemeClr val="tx1"/>
                </a:solidFill>
              </a:rPr>
              <a:t>.</a:t>
            </a:r>
            <a:endParaRPr lang="el-GR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600" decel="5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437112"/>
            <a:ext cx="5486400" cy="1728192"/>
          </a:xfrm>
        </p:spPr>
        <p:txBody>
          <a:bodyPr>
            <a:noAutofit/>
          </a:bodyPr>
          <a:lstStyle/>
          <a:p>
            <a:pPr algn="ctr"/>
            <a:r>
              <a:rPr lang="el-GR" sz="2800" dirty="0" smtClean="0"/>
              <a:t>Θερμόμετρο ειδικό όργανο με το οποίο μετράμε τη θερμοκρασία είτε ενός σώματος είτε του περιβάλλοντος.</a:t>
            </a:r>
            <a:endParaRPr lang="el-GR" sz="2800" dirty="0"/>
          </a:p>
        </p:txBody>
      </p:sp>
      <p:pic>
        <p:nvPicPr>
          <p:cNvPr id="8" name="7 - Θέση εικόνας" descr="Θερμόμετρο 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2667" r="12667"/>
          <a:stretch>
            <a:fillRect/>
          </a:stretch>
        </p:blipFill>
        <p:spPr>
          <a:xfrm>
            <a:off x="467544" y="332657"/>
            <a:ext cx="8352928" cy="374441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4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4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102</Words>
  <Application>Microsoft Office PowerPoint</Application>
  <PresentationFormat>Προβολή στην οθόνη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Τι είναι η θερμότητα;</vt:lpstr>
      <vt:lpstr>Ροή θερμότητας</vt:lpstr>
      <vt:lpstr>Τι είναι η θερμική ενέργεια;</vt:lpstr>
      <vt:lpstr>Θερμική ενέργεια = Κίνηση μορίων</vt:lpstr>
      <vt:lpstr>Τι είναι η θερμοκρασία;</vt:lpstr>
      <vt:lpstr>Θερμόμετρο ειδικό όργανο με το οποίο μετράμε τη θερμοκρασία είτε ενός σώματος είτε του περιβάλλοντος.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Πολλαπλασιασμός κλασμάτων</dc:title>
  <dc:creator>USER</dc:creator>
  <cp:lastModifiedBy>USER</cp:lastModifiedBy>
  <cp:revision>13</cp:revision>
  <dcterms:created xsi:type="dcterms:W3CDTF">2020-05-24T06:35:39Z</dcterms:created>
  <dcterms:modified xsi:type="dcterms:W3CDTF">2020-05-30T19:01:49Z</dcterms:modified>
</cp:coreProperties>
</file>