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7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r>
              <a:rPr lang="el-GR" sz="6600" b="1" dirty="0" smtClean="0"/>
              <a:t>Πολλαπλασιασμός κλασμάτων</a:t>
            </a:r>
            <a:endParaRPr lang="el-GR" sz="6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algn="ctr"/>
            <a:r>
              <a:rPr lang="el-GR" sz="4400" dirty="0" smtClean="0"/>
              <a:t>Για να κάνετε παιδιά σωστά τον πολλαπλασιασμό κλασμάτων πρέπει να θυμάστε </a:t>
            </a:r>
            <a:r>
              <a:rPr lang="el-GR" sz="4400" b="1" i="1" u="sng" dirty="0" smtClean="0"/>
              <a:t>2 βασικές πληροφορίες</a:t>
            </a:r>
            <a:r>
              <a:rPr lang="el-GR" sz="4400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7200" b="1" dirty="0" smtClean="0"/>
              <a:t>1) Πληροφορία</a:t>
            </a:r>
            <a:endParaRPr lang="el-GR" sz="7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dirty="0" smtClean="0"/>
              <a:t>Όσα κλάσματα και αν έχω πάντα θα πολλαπλασιάζω όλους τους αριθμητές μεταξύ τους</a:t>
            </a:r>
            <a:r>
              <a:rPr lang="el-GR" sz="4400" dirty="0" smtClean="0"/>
              <a:t>.</a:t>
            </a:r>
            <a:endParaRPr lang="en-US" sz="4400" dirty="0" smtClean="0"/>
          </a:p>
          <a:p>
            <a:pPr algn="just"/>
            <a:r>
              <a:rPr lang="en-US" sz="4800" b="1" dirty="0" smtClean="0"/>
              <a:t>2/4 X 7/3 = 14/</a:t>
            </a:r>
            <a:r>
              <a:rPr lang="el-GR" sz="4800" b="1" dirty="0" smtClean="0"/>
              <a:t>Παρονομαστής</a:t>
            </a:r>
            <a:endParaRPr lang="el-G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7200" b="1" dirty="0" smtClean="0"/>
              <a:t>2) Πληροφορία</a:t>
            </a:r>
            <a:endParaRPr lang="el-GR" sz="7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l-GR" sz="4400" dirty="0" smtClean="0"/>
              <a:t>Όσα κλάσματα και αν έχω πάντα θα πολλαπλασιάζω όλους τους παρονομαστές μεταξύ τους</a:t>
            </a:r>
            <a:r>
              <a:rPr lang="el-GR" sz="4400" dirty="0" smtClean="0"/>
              <a:t>.</a:t>
            </a:r>
          </a:p>
          <a:p>
            <a:pPr algn="just"/>
            <a:r>
              <a:rPr lang="en-US" sz="4800" b="1" dirty="0" smtClean="0"/>
              <a:t>2/4 X 7/3 = </a:t>
            </a:r>
            <a:r>
              <a:rPr lang="el-GR" sz="4800" b="1" dirty="0" smtClean="0"/>
              <a:t>Αριθμητής</a:t>
            </a:r>
            <a:r>
              <a:rPr lang="en-US" sz="4800" b="1" dirty="0" smtClean="0"/>
              <a:t>/</a:t>
            </a:r>
            <a:r>
              <a:rPr lang="el-GR" sz="4800" b="1" dirty="0" smtClean="0"/>
              <a:t>12</a:t>
            </a:r>
            <a:endParaRPr lang="el-GR" sz="4800" b="1" dirty="0" smtClean="0"/>
          </a:p>
          <a:p>
            <a:pPr algn="just"/>
            <a:endParaRPr lang="el-GR" sz="4400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64</Words>
  <Application>Microsoft Office PowerPoint</Application>
  <PresentationFormat>Προβολή στην οθόνη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Πολλαπλασιασμός κλασμάτων</vt:lpstr>
      <vt:lpstr>1) Πληροφορία</vt:lpstr>
      <vt:lpstr>2) Πληροφορία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Πολλαπλασιασμός κλασμάτων</dc:title>
  <dc:creator>USER</dc:creator>
  <cp:lastModifiedBy>USER</cp:lastModifiedBy>
  <cp:revision>5</cp:revision>
  <dcterms:created xsi:type="dcterms:W3CDTF">2020-05-24T06:35:39Z</dcterms:created>
  <dcterms:modified xsi:type="dcterms:W3CDTF">2020-05-24T07:21:50Z</dcterms:modified>
</cp:coreProperties>
</file>