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32" d="100"/>
          <a:sy n="32" d="100"/>
        </p:scale>
        <p:origin x="28" y="8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06EB59-34EF-4212-8931-BF29171FC690}" type="doc">
      <dgm:prSet loTypeId="urn:microsoft.com/office/officeart/2005/8/layout/gear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l-GR"/>
        </a:p>
      </dgm:t>
    </dgm:pt>
    <dgm:pt modelId="{8E4C0ED2-F2C3-43BC-ACD6-DAA95F59D555}">
      <dgm:prSet phldrT="[Text]"/>
      <dgm:spPr/>
      <dgm:t>
        <a:bodyPr/>
        <a:lstStyle/>
        <a:p>
          <a:r>
            <a:rPr lang="el-GR" dirty="0"/>
            <a:t>εξΑΕ και ΕΕ</a:t>
          </a:r>
        </a:p>
      </dgm:t>
    </dgm:pt>
    <dgm:pt modelId="{0F2E1AFF-F56A-4ECD-9B35-5D4695B9156D}" type="parTrans" cxnId="{82EA1DB3-A403-462B-98EE-F299E9548E5F}">
      <dgm:prSet/>
      <dgm:spPr/>
      <dgm:t>
        <a:bodyPr/>
        <a:lstStyle/>
        <a:p>
          <a:endParaRPr lang="el-GR"/>
        </a:p>
      </dgm:t>
    </dgm:pt>
    <dgm:pt modelId="{213CBA10-09F6-4A69-B8C9-4ED0A1252316}" type="sibTrans" cxnId="{82EA1DB3-A403-462B-98EE-F299E9548E5F}">
      <dgm:prSet/>
      <dgm:spPr/>
      <dgm:t>
        <a:bodyPr/>
        <a:lstStyle/>
        <a:p>
          <a:endParaRPr lang="el-GR"/>
        </a:p>
      </dgm:t>
    </dgm:pt>
    <dgm:pt modelId="{BA513757-0AAD-4142-99CC-7433745323D7}">
      <dgm:prSet phldrT="[Text]" phldr="0"/>
      <dgm:spPr/>
      <dgm:t>
        <a:bodyPr/>
        <a:lstStyle/>
        <a:p>
          <a:r>
            <a:rPr lang="el-GR" dirty="0"/>
            <a:t>Ψηφιακά εργαλεία</a:t>
          </a:r>
        </a:p>
      </dgm:t>
    </dgm:pt>
    <dgm:pt modelId="{D866167F-D274-4B17-8216-502A3F68AE9C}" type="parTrans" cxnId="{4495EB7D-6438-441B-9E6E-44725B88F051}">
      <dgm:prSet/>
      <dgm:spPr/>
      <dgm:t>
        <a:bodyPr/>
        <a:lstStyle/>
        <a:p>
          <a:endParaRPr lang="el-GR"/>
        </a:p>
      </dgm:t>
    </dgm:pt>
    <dgm:pt modelId="{50E016AE-C74D-40D3-A1B9-42C689A351B0}" type="sibTrans" cxnId="{4495EB7D-6438-441B-9E6E-44725B88F051}">
      <dgm:prSet/>
      <dgm:spPr/>
      <dgm:t>
        <a:bodyPr/>
        <a:lstStyle/>
        <a:p>
          <a:endParaRPr lang="el-GR"/>
        </a:p>
      </dgm:t>
    </dgm:pt>
    <dgm:pt modelId="{9859E162-BEB8-46A8-898A-D3468EFC06E6}">
      <dgm:prSet phldrT="[Text]" phldr="0"/>
      <dgm:spPr/>
      <dgm:t>
        <a:bodyPr/>
        <a:lstStyle/>
        <a:p>
          <a:r>
            <a:rPr lang="el-GR" dirty="0"/>
            <a:t>Εργαλεία ΤΝ</a:t>
          </a:r>
        </a:p>
      </dgm:t>
    </dgm:pt>
    <dgm:pt modelId="{935BEE3A-B99F-42F0-A1A7-FBD45F4EBDEC}" type="parTrans" cxnId="{1CC64385-61A4-492E-81E2-7E333FE04440}">
      <dgm:prSet/>
      <dgm:spPr/>
      <dgm:t>
        <a:bodyPr/>
        <a:lstStyle/>
        <a:p>
          <a:endParaRPr lang="el-GR"/>
        </a:p>
      </dgm:t>
    </dgm:pt>
    <dgm:pt modelId="{12DBDEB7-3D08-4AD2-ABF7-1712021A67AC}" type="sibTrans" cxnId="{1CC64385-61A4-492E-81E2-7E333FE04440}">
      <dgm:prSet/>
      <dgm:spPr/>
      <dgm:t>
        <a:bodyPr/>
        <a:lstStyle/>
        <a:p>
          <a:endParaRPr lang="el-GR"/>
        </a:p>
      </dgm:t>
    </dgm:pt>
    <dgm:pt modelId="{00F0D9C6-5909-459F-B0A0-9CFA683FE91D}" type="pres">
      <dgm:prSet presAssocID="{2A06EB59-34EF-4212-8931-BF29171FC690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7E81F8BD-30F1-4E49-ABFC-EF039BC4FCDE}" type="pres">
      <dgm:prSet presAssocID="{8E4C0ED2-F2C3-43BC-ACD6-DAA95F59D555}" presName="gear1" presStyleLbl="node1" presStyleIdx="0" presStyleCnt="3">
        <dgm:presLayoutVars>
          <dgm:chMax val="1"/>
          <dgm:bulletEnabled val="1"/>
        </dgm:presLayoutVars>
      </dgm:prSet>
      <dgm:spPr/>
    </dgm:pt>
    <dgm:pt modelId="{42B95A54-F827-4E45-B475-7A2BCCCE2534}" type="pres">
      <dgm:prSet presAssocID="{8E4C0ED2-F2C3-43BC-ACD6-DAA95F59D555}" presName="gear1srcNode" presStyleLbl="node1" presStyleIdx="0" presStyleCnt="3"/>
      <dgm:spPr/>
    </dgm:pt>
    <dgm:pt modelId="{B8AD2916-5106-4F22-AFD5-CAF6080CF818}" type="pres">
      <dgm:prSet presAssocID="{8E4C0ED2-F2C3-43BC-ACD6-DAA95F59D555}" presName="gear1dstNode" presStyleLbl="node1" presStyleIdx="0" presStyleCnt="3"/>
      <dgm:spPr/>
    </dgm:pt>
    <dgm:pt modelId="{D3912374-47B6-4D29-A613-12625CE7A8AB}" type="pres">
      <dgm:prSet presAssocID="{BA513757-0AAD-4142-99CC-7433745323D7}" presName="gear2" presStyleLbl="node1" presStyleIdx="1" presStyleCnt="3">
        <dgm:presLayoutVars>
          <dgm:chMax val="1"/>
          <dgm:bulletEnabled val="1"/>
        </dgm:presLayoutVars>
      </dgm:prSet>
      <dgm:spPr/>
    </dgm:pt>
    <dgm:pt modelId="{EE6A3B54-1E29-4710-879E-9F4FD749D2F3}" type="pres">
      <dgm:prSet presAssocID="{BA513757-0AAD-4142-99CC-7433745323D7}" presName="gear2srcNode" presStyleLbl="node1" presStyleIdx="1" presStyleCnt="3"/>
      <dgm:spPr/>
    </dgm:pt>
    <dgm:pt modelId="{A9ABDA8C-5DE6-4B8E-B53D-CD6F432C0AA0}" type="pres">
      <dgm:prSet presAssocID="{BA513757-0AAD-4142-99CC-7433745323D7}" presName="gear2dstNode" presStyleLbl="node1" presStyleIdx="1" presStyleCnt="3"/>
      <dgm:spPr/>
    </dgm:pt>
    <dgm:pt modelId="{60C80040-EE7C-48AA-81C4-AD36047B4E2F}" type="pres">
      <dgm:prSet presAssocID="{9859E162-BEB8-46A8-898A-D3468EFC06E6}" presName="gear3" presStyleLbl="node1" presStyleIdx="2" presStyleCnt="3"/>
      <dgm:spPr/>
    </dgm:pt>
    <dgm:pt modelId="{07CB22B1-38EF-4243-9D0A-91F88CE0A63E}" type="pres">
      <dgm:prSet presAssocID="{9859E162-BEB8-46A8-898A-D3468EFC06E6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F21A9359-BF92-4726-99D0-7ED69383CF97}" type="pres">
      <dgm:prSet presAssocID="{9859E162-BEB8-46A8-898A-D3468EFC06E6}" presName="gear3srcNode" presStyleLbl="node1" presStyleIdx="2" presStyleCnt="3"/>
      <dgm:spPr/>
    </dgm:pt>
    <dgm:pt modelId="{1E74ACA8-756D-4CD2-849E-4FB3A4F197E9}" type="pres">
      <dgm:prSet presAssocID="{9859E162-BEB8-46A8-898A-D3468EFC06E6}" presName="gear3dstNode" presStyleLbl="node1" presStyleIdx="2" presStyleCnt="3"/>
      <dgm:spPr/>
    </dgm:pt>
    <dgm:pt modelId="{19E428A8-23F6-4C0E-8144-F1F9812D8D3F}" type="pres">
      <dgm:prSet presAssocID="{213CBA10-09F6-4A69-B8C9-4ED0A1252316}" presName="connector1" presStyleLbl="sibTrans2D1" presStyleIdx="0" presStyleCnt="3"/>
      <dgm:spPr/>
    </dgm:pt>
    <dgm:pt modelId="{B5E7DC86-4B81-4F44-9410-45896693DD01}" type="pres">
      <dgm:prSet presAssocID="{50E016AE-C74D-40D3-A1B9-42C689A351B0}" presName="connector2" presStyleLbl="sibTrans2D1" presStyleIdx="1" presStyleCnt="3"/>
      <dgm:spPr/>
    </dgm:pt>
    <dgm:pt modelId="{B75FDC7D-19CF-4FAD-8247-BC490A2BF6BD}" type="pres">
      <dgm:prSet presAssocID="{12DBDEB7-3D08-4AD2-ABF7-1712021A67AC}" presName="connector3" presStyleLbl="sibTrans2D1" presStyleIdx="2" presStyleCnt="3"/>
      <dgm:spPr/>
    </dgm:pt>
  </dgm:ptLst>
  <dgm:cxnLst>
    <dgm:cxn modelId="{E0A3B816-848D-4988-A0E7-2122B45313F5}" type="presOf" srcId="{9859E162-BEB8-46A8-898A-D3468EFC06E6}" destId="{07CB22B1-38EF-4243-9D0A-91F88CE0A63E}" srcOrd="1" destOrd="0" presId="urn:microsoft.com/office/officeart/2005/8/layout/gear1"/>
    <dgm:cxn modelId="{02EEAF22-B833-4457-8CC1-F822D6EB766F}" type="presOf" srcId="{50E016AE-C74D-40D3-A1B9-42C689A351B0}" destId="{B5E7DC86-4B81-4F44-9410-45896693DD01}" srcOrd="0" destOrd="0" presId="urn:microsoft.com/office/officeart/2005/8/layout/gear1"/>
    <dgm:cxn modelId="{B54FAF4E-2AFA-4384-B6BA-0AA4DA5AB317}" type="presOf" srcId="{2A06EB59-34EF-4212-8931-BF29171FC690}" destId="{00F0D9C6-5909-459F-B0A0-9CFA683FE91D}" srcOrd="0" destOrd="0" presId="urn:microsoft.com/office/officeart/2005/8/layout/gear1"/>
    <dgm:cxn modelId="{93A84875-559E-41DE-97EF-C2D6A2A0356C}" type="presOf" srcId="{8E4C0ED2-F2C3-43BC-ACD6-DAA95F59D555}" destId="{B8AD2916-5106-4F22-AFD5-CAF6080CF818}" srcOrd="2" destOrd="0" presId="urn:microsoft.com/office/officeart/2005/8/layout/gear1"/>
    <dgm:cxn modelId="{98AB157A-B7F1-4FA1-9D5A-84B439F3B2C6}" type="presOf" srcId="{8E4C0ED2-F2C3-43BC-ACD6-DAA95F59D555}" destId="{42B95A54-F827-4E45-B475-7A2BCCCE2534}" srcOrd="1" destOrd="0" presId="urn:microsoft.com/office/officeart/2005/8/layout/gear1"/>
    <dgm:cxn modelId="{F2421A5A-3A3D-4120-9421-3C549743A7A6}" type="presOf" srcId="{8E4C0ED2-F2C3-43BC-ACD6-DAA95F59D555}" destId="{7E81F8BD-30F1-4E49-ABFC-EF039BC4FCDE}" srcOrd="0" destOrd="0" presId="urn:microsoft.com/office/officeart/2005/8/layout/gear1"/>
    <dgm:cxn modelId="{4495EB7D-6438-441B-9E6E-44725B88F051}" srcId="{2A06EB59-34EF-4212-8931-BF29171FC690}" destId="{BA513757-0AAD-4142-99CC-7433745323D7}" srcOrd="1" destOrd="0" parTransId="{D866167F-D274-4B17-8216-502A3F68AE9C}" sibTransId="{50E016AE-C74D-40D3-A1B9-42C689A351B0}"/>
    <dgm:cxn modelId="{1CC64385-61A4-492E-81E2-7E333FE04440}" srcId="{2A06EB59-34EF-4212-8931-BF29171FC690}" destId="{9859E162-BEB8-46A8-898A-D3468EFC06E6}" srcOrd="2" destOrd="0" parTransId="{935BEE3A-B99F-42F0-A1A7-FBD45F4EBDEC}" sibTransId="{12DBDEB7-3D08-4AD2-ABF7-1712021A67AC}"/>
    <dgm:cxn modelId="{8D9A6089-0C0B-45B0-B0C8-FC46844F699C}" type="presOf" srcId="{9859E162-BEB8-46A8-898A-D3468EFC06E6}" destId="{60C80040-EE7C-48AA-81C4-AD36047B4E2F}" srcOrd="0" destOrd="0" presId="urn:microsoft.com/office/officeart/2005/8/layout/gear1"/>
    <dgm:cxn modelId="{258DF28F-B45D-4ECF-B591-8433B4F7A417}" type="presOf" srcId="{213CBA10-09F6-4A69-B8C9-4ED0A1252316}" destId="{19E428A8-23F6-4C0E-8144-F1F9812D8D3F}" srcOrd="0" destOrd="0" presId="urn:microsoft.com/office/officeart/2005/8/layout/gear1"/>
    <dgm:cxn modelId="{A6995FA5-D4D0-435C-A3FB-C33C3AFAC129}" type="presOf" srcId="{BA513757-0AAD-4142-99CC-7433745323D7}" destId="{D3912374-47B6-4D29-A613-12625CE7A8AB}" srcOrd="0" destOrd="0" presId="urn:microsoft.com/office/officeart/2005/8/layout/gear1"/>
    <dgm:cxn modelId="{9EDE47AC-6FC9-42D0-9BB9-1F1F8CBE4529}" type="presOf" srcId="{9859E162-BEB8-46A8-898A-D3468EFC06E6}" destId="{1E74ACA8-756D-4CD2-849E-4FB3A4F197E9}" srcOrd="3" destOrd="0" presId="urn:microsoft.com/office/officeart/2005/8/layout/gear1"/>
    <dgm:cxn modelId="{82EA1DB3-A403-462B-98EE-F299E9548E5F}" srcId="{2A06EB59-34EF-4212-8931-BF29171FC690}" destId="{8E4C0ED2-F2C3-43BC-ACD6-DAA95F59D555}" srcOrd="0" destOrd="0" parTransId="{0F2E1AFF-F56A-4ECD-9B35-5D4695B9156D}" sibTransId="{213CBA10-09F6-4A69-B8C9-4ED0A1252316}"/>
    <dgm:cxn modelId="{B71FA1BC-BBEF-48DF-BF76-4E79FDD596B1}" type="presOf" srcId="{BA513757-0AAD-4142-99CC-7433745323D7}" destId="{EE6A3B54-1E29-4710-879E-9F4FD749D2F3}" srcOrd="1" destOrd="0" presId="urn:microsoft.com/office/officeart/2005/8/layout/gear1"/>
    <dgm:cxn modelId="{0C3C8CC6-D88B-4D5F-AD32-BCBCC0F2C484}" type="presOf" srcId="{BA513757-0AAD-4142-99CC-7433745323D7}" destId="{A9ABDA8C-5DE6-4B8E-B53D-CD6F432C0AA0}" srcOrd="2" destOrd="0" presId="urn:microsoft.com/office/officeart/2005/8/layout/gear1"/>
    <dgm:cxn modelId="{BE707BFB-78A5-4CE9-B1D0-F4B1B1955A1E}" type="presOf" srcId="{9859E162-BEB8-46A8-898A-D3468EFC06E6}" destId="{F21A9359-BF92-4726-99D0-7ED69383CF97}" srcOrd="2" destOrd="0" presId="urn:microsoft.com/office/officeart/2005/8/layout/gear1"/>
    <dgm:cxn modelId="{8D51DEFD-7865-41D6-BC43-976C85201E88}" type="presOf" srcId="{12DBDEB7-3D08-4AD2-ABF7-1712021A67AC}" destId="{B75FDC7D-19CF-4FAD-8247-BC490A2BF6BD}" srcOrd="0" destOrd="0" presId="urn:microsoft.com/office/officeart/2005/8/layout/gear1"/>
    <dgm:cxn modelId="{046A30E3-B765-4A03-B51F-AAC93145FA2B}" type="presParOf" srcId="{00F0D9C6-5909-459F-B0A0-9CFA683FE91D}" destId="{7E81F8BD-30F1-4E49-ABFC-EF039BC4FCDE}" srcOrd="0" destOrd="0" presId="urn:microsoft.com/office/officeart/2005/8/layout/gear1"/>
    <dgm:cxn modelId="{FB525913-A3A8-4CB8-8D26-A0AD2501D18A}" type="presParOf" srcId="{00F0D9C6-5909-459F-B0A0-9CFA683FE91D}" destId="{42B95A54-F827-4E45-B475-7A2BCCCE2534}" srcOrd="1" destOrd="0" presId="urn:microsoft.com/office/officeart/2005/8/layout/gear1"/>
    <dgm:cxn modelId="{917187AA-6FAA-4127-8F5B-F921A13EFBF9}" type="presParOf" srcId="{00F0D9C6-5909-459F-B0A0-9CFA683FE91D}" destId="{B8AD2916-5106-4F22-AFD5-CAF6080CF818}" srcOrd="2" destOrd="0" presId="urn:microsoft.com/office/officeart/2005/8/layout/gear1"/>
    <dgm:cxn modelId="{B87EE162-7F44-423F-BF3E-2A3C73472B33}" type="presParOf" srcId="{00F0D9C6-5909-459F-B0A0-9CFA683FE91D}" destId="{D3912374-47B6-4D29-A613-12625CE7A8AB}" srcOrd="3" destOrd="0" presId="urn:microsoft.com/office/officeart/2005/8/layout/gear1"/>
    <dgm:cxn modelId="{0261A4AB-AB18-4237-9BD2-8AAF6374FE32}" type="presParOf" srcId="{00F0D9C6-5909-459F-B0A0-9CFA683FE91D}" destId="{EE6A3B54-1E29-4710-879E-9F4FD749D2F3}" srcOrd="4" destOrd="0" presId="urn:microsoft.com/office/officeart/2005/8/layout/gear1"/>
    <dgm:cxn modelId="{C0261F0D-9B95-4C62-B602-288DB05367D9}" type="presParOf" srcId="{00F0D9C6-5909-459F-B0A0-9CFA683FE91D}" destId="{A9ABDA8C-5DE6-4B8E-B53D-CD6F432C0AA0}" srcOrd="5" destOrd="0" presId="urn:microsoft.com/office/officeart/2005/8/layout/gear1"/>
    <dgm:cxn modelId="{728CCBC2-DEAC-459C-BB6B-862CBA7FFE21}" type="presParOf" srcId="{00F0D9C6-5909-459F-B0A0-9CFA683FE91D}" destId="{60C80040-EE7C-48AA-81C4-AD36047B4E2F}" srcOrd="6" destOrd="0" presId="urn:microsoft.com/office/officeart/2005/8/layout/gear1"/>
    <dgm:cxn modelId="{29B22D57-7FC4-49B6-907C-AC5E44608C58}" type="presParOf" srcId="{00F0D9C6-5909-459F-B0A0-9CFA683FE91D}" destId="{07CB22B1-38EF-4243-9D0A-91F88CE0A63E}" srcOrd="7" destOrd="0" presId="urn:microsoft.com/office/officeart/2005/8/layout/gear1"/>
    <dgm:cxn modelId="{C2379F1F-FA14-4C5C-B240-48F5F5CF780F}" type="presParOf" srcId="{00F0D9C6-5909-459F-B0A0-9CFA683FE91D}" destId="{F21A9359-BF92-4726-99D0-7ED69383CF97}" srcOrd="8" destOrd="0" presId="urn:microsoft.com/office/officeart/2005/8/layout/gear1"/>
    <dgm:cxn modelId="{2C384A8B-7952-4FA6-81EC-ECC51F7B7579}" type="presParOf" srcId="{00F0D9C6-5909-459F-B0A0-9CFA683FE91D}" destId="{1E74ACA8-756D-4CD2-849E-4FB3A4F197E9}" srcOrd="9" destOrd="0" presId="urn:microsoft.com/office/officeart/2005/8/layout/gear1"/>
    <dgm:cxn modelId="{D677246D-631D-4B61-A402-F9CC480F1D92}" type="presParOf" srcId="{00F0D9C6-5909-459F-B0A0-9CFA683FE91D}" destId="{19E428A8-23F6-4C0E-8144-F1F9812D8D3F}" srcOrd="10" destOrd="0" presId="urn:microsoft.com/office/officeart/2005/8/layout/gear1"/>
    <dgm:cxn modelId="{B5076182-B87F-4B2A-BBCA-94DF14A0F09A}" type="presParOf" srcId="{00F0D9C6-5909-459F-B0A0-9CFA683FE91D}" destId="{B5E7DC86-4B81-4F44-9410-45896693DD01}" srcOrd="11" destOrd="0" presId="urn:microsoft.com/office/officeart/2005/8/layout/gear1"/>
    <dgm:cxn modelId="{69E26F3B-F303-460F-9996-85039A30B674}" type="presParOf" srcId="{00F0D9C6-5909-459F-B0A0-9CFA683FE91D}" destId="{B75FDC7D-19CF-4FAD-8247-BC490A2BF6BD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81F8BD-30F1-4E49-ABFC-EF039BC4FCDE}">
      <dsp:nvSpPr>
        <dsp:cNvPr id="0" name=""/>
        <dsp:cNvSpPr/>
      </dsp:nvSpPr>
      <dsp:spPr>
        <a:xfrm>
          <a:off x="5040172" y="1958644"/>
          <a:ext cx="2393899" cy="2393899"/>
        </a:xfrm>
        <a:prstGeom prst="gear9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εξΑΕ και ΕΕ</a:t>
          </a:r>
        </a:p>
      </dsp:txBody>
      <dsp:txXfrm>
        <a:off x="5521452" y="2519403"/>
        <a:ext cx="1431339" cy="1230514"/>
      </dsp:txXfrm>
    </dsp:sp>
    <dsp:sp modelId="{D3912374-47B6-4D29-A613-12625CE7A8AB}">
      <dsp:nvSpPr>
        <dsp:cNvPr id="0" name=""/>
        <dsp:cNvSpPr/>
      </dsp:nvSpPr>
      <dsp:spPr>
        <a:xfrm>
          <a:off x="3647358" y="1392814"/>
          <a:ext cx="1741017" cy="1741017"/>
        </a:xfrm>
        <a:prstGeom prst="gear6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Ψηφιακά εργαλεία</a:t>
          </a:r>
        </a:p>
      </dsp:txBody>
      <dsp:txXfrm>
        <a:off x="4085664" y="1833769"/>
        <a:ext cx="864405" cy="859107"/>
      </dsp:txXfrm>
    </dsp:sp>
    <dsp:sp modelId="{60C80040-EE7C-48AA-81C4-AD36047B4E2F}">
      <dsp:nvSpPr>
        <dsp:cNvPr id="0" name=""/>
        <dsp:cNvSpPr/>
      </dsp:nvSpPr>
      <dsp:spPr>
        <a:xfrm rot="20700000">
          <a:off x="4622506" y="191689"/>
          <a:ext cx="1705841" cy="1705841"/>
        </a:xfrm>
        <a:prstGeom prst="gear6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Εργαλεία ΤΝ</a:t>
          </a:r>
        </a:p>
      </dsp:txBody>
      <dsp:txXfrm rot="-20700000">
        <a:off x="4996647" y="565830"/>
        <a:ext cx="957559" cy="957559"/>
      </dsp:txXfrm>
    </dsp:sp>
    <dsp:sp modelId="{19E428A8-23F6-4C0E-8144-F1F9812D8D3F}">
      <dsp:nvSpPr>
        <dsp:cNvPr id="0" name=""/>
        <dsp:cNvSpPr/>
      </dsp:nvSpPr>
      <dsp:spPr>
        <a:xfrm>
          <a:off x="4857835" y="1596421"/>
          <a:ext cx="3064190" cy="3064190"/>
        </a:xfrm>
        <a:prstGeom prst="circularArrow">
          <a:avLst>
            <a:gd name="adj1" fmla="val 4688"/>
            <a:gd name="adj2" fmla="val 299029"/>
            <a:gd name="adj3" fmla="val 2519863"/>
            <a:gd name="adj4" fmla="val 15853334"/>
            <a:gd name="adj5" fmla="val 546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E7DC86-4B81-4F44-9410-45896693DD01}">
      <dsp:nvSpPr>
        <dsp:cNvPr id="0" name=""/>
        <dsp:cNvSpPr/>
      </dsp:nvSpPr>
      <dsp:spPr>
        <a:xfrm>
          <a:off x="3339027" y="1006913"/>
          <a:ext cx="2226326" cy="222632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5FDC7D-19CF-4FAD-8247-BC490A2BF6BD}">
      <dsp:nvSpPr>
        <dsp:cNvPr id="0" name=""/>
        <dsp:cNvSpPr/>
      </dsp:nvSpPr>
      <dsp:spPr>
        <a:xfrm>
          <a:off x="4227927" y="-182633"/>
          <a:ext cx="2400428" cy="2400428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0B8A-33BA-4944-9F63-607B64C2B0E0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9242FC34-8AEA-412B-B038-04F2CF20E831}" type="slidenum">
              <a:rPr lang="el-GR" smtClean="0"/>
              <a:t>‹#›</a:t>
            </a:fld>
            <a:endParaRPr lang="el-G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0073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0B8A-33BA-4944-9F63-607B64C2B0E0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FC34-8AEA-412B-B038-04F2CF20E831}" type="slidenum">
              <a:rPr lang="el-GR" smtClean="0"/>
              <a:t>‹#›</a:t>
            </a:fld>
            <a:endParaRPr lang="el-G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2688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0B8A-33BA-4944-9F63-607B64C2B0E0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FC34-8AEA-412B-B038-04F2CF20E831}" type="slidenum">
              <a:rPr lang="el-GR" smtClean="0"/>
              <a:t>‹#›</a:t>
            </a:fld>
            <a:endParaRPr lang="el-G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3546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0B8A-33BA-4944-9F63-607B64C2B0E0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FC34-8AEA-412B-B038-04F2CF20E831}" type="slidenum">
              <a:rPr lang="el-GR" smtClean="0"/>
              <a:t>‹#›</a:t>
            </a:fld>
            <a:endParaRPr lang="el-G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258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0B8A-33BA-4944-9F63-607B64C2B0E0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FC34-8AEA-412B-B038-04F2CF20E831}" type="slidenum">
              <a:rPr lang="el-GR" smtClean="0"/>
              <a:t>‹#›</a:t>
            </a:fld>
            <a:endParaRPr lang="el-G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2706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0B8A-33BA-4944-9F63-607B64C2B0E0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FC34-8AEA-412B-B038-04F2CF20E831}" type="slidenum">
              <a:rPr lang="el-GR" smtClean="0"/>
              <a:t>‹#›</a:t>
            </a:fld>
            <a:endParaRPr lang="el-G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7151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0B8A-33BA-4944-9F63-607B64C2B0E0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FC34-8AEA-412B-B038-04F2CF20E831}" type="slidenum">
              <a:rPr lang="el-GR" smtClean="0"/>
              <a:t>‹#›</a:t>
            </a:fld>
            <a:endParaRPr lang="el-G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6516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0B8A-33BA-4944-9F63-607B64C2B0E0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FC34-8AEA-412B-B038-04F2CF20E831}" type="slidenum">
              <a:rPr lang="el-GR" smtClean="0"/>
              <a:t>‹#›</a:t>
            </a:fld>
            <a:endParaRPr lang="el-G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171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0B8A-33BA-4944-9F63-607B64C2B0E0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FC34-8AEA-412B-B038-04F2CF20E83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6116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0B8A-33BA-4944-9F63-607B64C2B0E0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FC34-8AEA-412B-B038-04F2CF20E831}" type="slidenum">
              <a:rPr lang="el-GR" smtClean="0"/>
              <a:t>‹#›</a:t>
            </a:fld>
            <a:endParaRPr lang="el-G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1771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4310B8A-33BA-4944-9F63-607B64C2B0E0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FC34-8AEA-412B-B038-04F2CF20E831}" type="slidenum">
              <a:rPr lang="el-GR" smtClean="0"/>
              <a:t>‹#›</a:t>
            </a:fld>
            <a:endParaRPr lang="el-G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4382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10B8A-33BA-4944-9F63-607B64C2B0E0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9242FC34-8AEA-412B-B038-04F2CF20E831}" type="slidenum">
              <a:rPr lang="el-GR" smtClean="0"/>
              <a:t>‹#›</a:t>
            </a:fld>
            <a:endParaRPr lang="el-G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732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14ECB-1EA5-E7B7-D648-56E2E123A3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32103"/>
            <a:ext cx="9144000" cy="2103121"/>
          </a:xfrm>
        </p:spPr>
        <p:txBody>
          <a:bodyPr>
            <a:normAutofit/>
          </a:bodyPr>
          <a:lstStyle/>
          <a:p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Τα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εργαλεια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ΤΝ στην εξ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Αποστασεως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Εκπαιδευση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Ενηλικων</a:t>
            </a:r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: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αποτιμηση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της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μεχρι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τωρα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αξιοποιησης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τους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απο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εκπαιδευομενους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και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εκπαιδευτες</a:t>
            </a:r>
            <a:endParaRPr lang="el-GR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620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891D6-0990-20CB-9948-ED809CB68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AADE7-D9FB-A349-8723-94F4B35097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42415"/>
            <a:ext cx="9144000" cy="1892809"/>
          </a:xfrm>
        </p:spPr>
        <p:txBody>
          <a:bodyPr>
            <a:normAutofit fontScale="90000"/>
          </a:bodyPr>
          <a:lstStyle/>
          <a:p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Η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επιδραση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των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εργαλειων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τν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στην εξ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Αποστασεως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διδασκαλια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και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μαθηση</a:t>
            </a:r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: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κριτικη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αποτιμηση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απο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εκπαιδευομενους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και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εκπαιδευτες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στο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πλαισιο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της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εκπαιδευσησ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ενηλικων</a:t>
            </a:r>
            <a:endParaRPr lang="el-GR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883460A-A7B7-1330-B27A-C292091F5C58}"/>
              </a:ext>
            </a:extLst>
          </p:cNvPr>
          <p:cNvSpPr txBox="1">
            <a:spLocks/>
          </p:cNvSpPr>
          <p:nvPr/>
        </p:nvSpPr>
        <p:spPr>
          <a:xfrm>
            <a:off x="1524000" y="3648456"/>
            <a:ext cx="9144000" cy="1892809"/>
          </a:xfrm>
          <a:prstGeom prst="rect">
            <a:avLst/>
          </a:prstGeom>
        </p:spPr>
        <p:txBody>
          <a:bodyPr vert="horz" lIns="91440" tIns="45720" rIns="91440" bIns="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Η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επιδραση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των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εργαλειων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τν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στην εξ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Αποστασεως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διδασκαλια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και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μαθηση</a:t>
            </a:r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: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βιβλιογραφικη</a:t>
            </a:r>
            <a:r>
              <a:rPr lang="el-GR" sz="32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3200" dirty="0" err="1">
                <a:solidFill>
                  <a:schemeClr val="accent2">
                    <a:lumMod val="50000"/>
                  </a:schemeClr>
                </a:solidFill>
              </a:rPr>
              <a:t>επισκοπηση</a:t>
            </a:r>
            <a:endParaRPr lang="el-GR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187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D1C4E-62FF-CB9E-97AC-F800CD73E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el-GR" sz="5200" dirty="0" err="1"/>
              <a:t>Θεματικα</a:t>
            </a:r>
            <a:r>
              <a:rPr lang="el-GR" sz="5200" dirty="0"/>
              <a:t> </a:t>
            </a:r>
            <a:r>
              <a:rPr lang="el-GR" sz="5200" dirty="0" err="1"/>
              <a:t>πεδια</a:t>
            </a:r>
            <a:endParaRPr lang="el-GR" sz="52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F63D5D6-4B3A-8EEA-E824-7A388A313C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1732697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5588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EB5CC-55D8-452F-F7A3-032FCC1BE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</a:t>
            </a:r>
            <a:r>
              <a:rPr lang="el-GR" dirty="0" err="1"/>
              <a:t>εργαλεια</a:t>
            </a:r>
            <a:r>
              <a:rPr lang="el-GR" dirty="0"/>
              <a:t> ΤΝ στην εκπαιδευτικη </a:t>
            </a:r>
            <a:r>
              <a:rPr lang="el-GR" dirty="0" err="1"/>
              <a:t>διαδικασια</a:t>
            </a:r>
            <a:endParaRPr lang="el-G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3AF4C4-3BA2-B990-2B99-C8FD292EBA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Οι </a:t>
            </a:r>
            <a:r>
              <a:rPr lang="el-GR" dirty="0" err="1"/>
              <a:t>εκπαιδευομενοι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60339-782C-2E61-F3FA-83AA9FA1F12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/>
              <a:t>Τι γνωρίζουν ήδη για την ΤΝ;</a:t>
            </a:r>
          </a:p>
          <a:p>
            <a:r>
              <a:rPr lang="el-GR" dirty="0"/>
              <a:t>Ποια εργαλεία χρησιμοποιούν;</a:t>
            </a:r>
          </a:p>
          <a:p>
            <a:r>
              <a:rPr lang="el-GR" dirty="0"/>
              <a:t>Με ποιον τρόπο τα χρησιμοποιούν;</a:t>
            </a:r>
          </a:p>
          <a:p>
            <a:r>
              <a:rPr lang="el-GR" dirty="0"/>
              <a:t>Πώς αποτιμούν τη μέχρι τώρα χρήση τους;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30FF34-768B-F782-D8FB-2EC74C12A3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l-GR" dirty="0"/>
              <a:t>Οι </a:t>
            </a:r>
            <a:r>
              <a:rPr lang="el-GR" dirty="0" err="1"/>
              <a:t>εκπαιδευτες</a:t>
            </a:r>
            <a:endParaRPr lang="el-GR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F4673E-63CA-D6CF-9AF8-8CBFE4CAA2E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l-GR" dirty="0"/>
              <a:t>Τι γνωρίζουν ήδη;</a:t>
            </a:r>
          </a:p>
          <a:p>
            <a:r>
              <a:rPr lang="el-GR" dirty="0"/>
              <a:t>Ποια εργαλεία χρησιμοποιούν;</a:t>
            </a:r>
          </a:p>
          <a:p>
            <a:r>
              <a:rPr lang="el-GR" dirty="0"/>
              <a:t>Με ποιον τρόπο τα χρησιμοποιούν;</a:t>
            </a:r>
          </a:p>
          <a:p>
            <a:r>
              <a:rPr lang="el-GR" dirty="0"/>
              <a:t>Πώς αποτιμούν τη μέχρι τώρα χρήση τους;</a:t>
            </a:r>
          </a:p>
        </p:txBody>
      </p:sp>
    </p:spTree>
    <p:extLst>
      <p:ext uri="{BB962C8B-B14F-4D97-AF65-F5344CB8AC3E}">
        <p14:creationId xmlns:p14="http://schemas.microsoft.com/office/powerpoint/2010/main" val="339714194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20</TotalTime>
  <Words>122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Gill Sans MT</vt:lpstr>
      <vt:lpstr>Gallery</vt:lpstr>
      <vt:lpstr>Τα εργαλεια ΤΝ στην εξ Αποστασεως Εκπαιδευση Ενηλικων: αποτιμηση της μεχρι τωρα αξιοποιησης τους απο εκπαιδευομενους και εκπαιδευτες</vt:lpstr>
      <vt:lpstr>Η επιδραση των εργαλειων τν στην εξ Αποστασεως διδασκαλια και μαθηση: κριτικη αποτιμηση απο εκπαιδευομενους και εκπαιδευτες στο πλαισιο της εκπαιδευσησ ενηλικων</vt:lpstr>
      <vt:lpstr>Θεματικα πεδια</vt:lpstr>
      <vt:lpstr>Τα εργαλεια ΤΝ στην εκπαιδευτικη διαδικασια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Tonia Chartofylaka</dc:creator>
  <cp:lastModifiedBy>Tonia Chartofylaka</cp:lastModifiedBy>
  <cp:revision>1</cp:revision>
  <dcterms:created xsi:type="dcterms:W3CDTF">2025-10-30T19:27:05Z</dcterms:created>
  <dcterms:modified xsi:type="dcterms:W3CDTF">2025-10-30T19:47:59Z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3F27D7AD-E6CD-4AF0-8A18-7677B7C2BCED</vt:lpwstr>
  </property>
  <property fmtid="{D5CDD505-2E9C-101B-9397-08002B2CF9AE}" pid="3" name="ArticulatePath">
    <vt:lpwstr>Presentation1</vt:lpwstr>
  </property>
</Properties>
</file>